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2.xml" ContentType="application/vnd.openxmlformats-officedocument.theme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6" r:id="rId4"/>
    <p:sldMasterId id="2147483743" r:id="rId5"/>
    <p:sldMasterId id="2147483779" r:id="rId6"/>
  </p:sldMasterIdLst>
  <p:notesMasterIdLst>
    <p:notesMasterId r:id="rId22"/>
  </p:notesMasterIdLst>
  <p:handoutMasterIdLst>
    <p:handoutMasterId r:id="rId23"/>
  </p:handoutMasterIdLst>
  <p:sldIdLst>
    <p:sldId id="275" r:id="rId7"/>
    <p:sldId id="393" r:id="rId8"/>
    <p:sldId id="405" r:id="rId9"/>
    <p:sldId id="404" r:id="rId10"/>
    <p:sldId id="406" r:id="rId11"/>
    <p:sldId id="400" r:id="rId12"/>
    <p:sldId id="407" r:id="rId13"/>
    <p:sldId id="408" r:id="rId14"/>
    <p:sldId id="401" r:id="rId15"/>
    <p:sldId id="388" r:id="rId16"/>
    <p:sldId id="402" r:id="rId17"/>
    <p:sldId id="409" r:id="rId18"/>
    <p:sldId id="403" r:id="rId19"/>
    <p:sldId id="395" r:id="rId20"/>
    <p:sldId id="380" r:id="rId21"/>
  </p:sldIdLst>
  <p:sldSz cx="12192000" cy="6858000"/>
  <p:notesSz cx="10972800" cy="6178550"/>
  <p:embeddedFontLs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Calibri Light" panose="020F0302020204030204" pitchFamily="34" charset="0"/>
      <p:regular r:id="rId28"/>
      <p:italic r:id="rId29"/>
    </p:embeddedFont>
    <p:embeddedFont>
      <p:font typeface="Work Sans" pitchFamily="2" charset="0"/>
      <p:regular r:id="rId30"/>
      <p:bold r:id="rId31"/>
      <p:italic r:id="rId32"/>
      <p:boldItalic r:id="rId33"/>
    </p:embeddedFont>
    <p:embeddedFont>
      <p:font typeface="Work Sans SemiBold" pitchFamily="2" charset="0"/>
      <p:bold r:id="rId34"/>
      <p:boldItalic r:id="rId35"/>
    </p:embeddedFont>
  </p:embeddedFontLst>
  <p:defaultTextStyle>
    <a:defPPr>
      <a:defRPr lang="en-US"/>
    </a:defPPr>
    <a:lvl1pPr marL="0" algn="l" defTabSz="1015533" rtl="0" eaLnBrk="1" latinLnBrk="0" hangingPunct="1">
      <a:defRPr sz="1999" kern="1200">
        <a:solidFill>
          <a:schemeClr val="tx1"/>
        </a:solidFill>
        <a:latin typeface="+mn-lt"/>
        <a:ea typeface="+mn-ea"/>
        <a:cs typeface="+mn-cs"/>
      </a:defRPr>
    </a:lvl1pPr>
    <a:lvl2pPr marL="507766" algn="l" defTabSz="1015533" rtl="0" eaLnBrk="1" latinLnBrk="0" hangingPunct="1">
      <a:defRPr sz="1999" kern="1200">
        <a:solidFill>
          <a:schemeClr val="tx1"/>
        </a:solidFill>
        <a:latin typeface="+mn-lt"/>
        <a:ea typeface="+mn-ea"/>
        <a:cs typeface="+mn-cs"/>
      </a:defRPr>
    </a:lvl2pPr>
    <a:lvl3pPr marL="1015533" algn="l" defTabSz="1015533" rtl="0" eaLnBrk="1" latinLnBrk="0" hangingPunct="1">
      <a:defRPr sz="1999" kern="1200">
        <a:solidFill>
          <a:schemeClr val="tx1"/>
        </a:solidFill>
        <a:latin typeface="+mn-lt"/>
        <a:ea typeface="+mn-ea"/>
        <a:cs typeface="+mn-cs"/>
      </a:defRPr>
    </a:lvl3pPr>
    <a:lvl4pPr marL="1523299" algn="l" defTabSz="1015533" rtl="0" eaLnBrk="1" latinLnBrk="0" hangingPunct="1">
      <a:defRPr sz="1999" kern="1200">
        <a:solidFill>
          <a:schemeClr val="tx1"/>
        </a:solidFill>
        <a:latin typeface="+mn-lt"/>
        <a:ea typeface="+mn-ea"/>
        <a:cs typeface="+mn-cs"/>
      </a:defRPr>
    </a:lvl4pPr>
    <a:lvl5pPr marL="2031065" algn="l" defTabSz="1015533" rtl="0" eaLnBrk="1" latinLnBrk="0" hangingPunct="1">
      <a:defRPr sz="1999" kern="1200">
        <a:solidFill>
          <a:schemeClr val="tx1"/>
        </a:solidFill>
        <a:latin typeface="+mn-lt"/>
        <a:ea typeface="+mn-ea"/>
        <a:cs typeface="+mn-cs"/>
      </a:defRPr>
    </a:lvl5pPr>
    <a:lvl6pPr marL="2538832" algn="l" defTabSz="1015533" rtl="0" eaLnBrk="1" latinLnBrk="0" hangingPunct="1">
      <a:defRPr sz="1999" kern="1200">
        <a:solidFill>
          <a:schemeClr val="tx1"/>
        </a:solidFill>
        <a:latin typeface="+mn-lt"/>
        <a:ea typeface="+mn-ea"/>
        <a:cs typeface="+mn-cs"/>
      </a:defRPr>
    </a:lvl6pPr>
    <a:lvl7pPr marL="3046598" algn="l" defTabSz="1015533" rtl="0" eaLnBrk="1" latinLnBrk="0" hangingPunct="1">
      <a:defRPr sz="1999" kern="1200">
        <a:solidFill>
          <a:schemeClr val="tx1"/>
        </a:solidFill>
        <a:latin typeface="+mn-lt"/>
        <a:ea typeface="+mn-ea"/>
        <a:cs typeface="+mn-cs"/>
      </a:defRPr>
    </a:lvl7pPr>
    <a:lvl8pPr marL="3554364" algn="l" defTabSz="1015533" rtl="0" eaLnBrk="1" latinLnBrk="0" hangingPunct="1">
      <a:defRPr sz="1999" kern="1200">
        <a:solidFill>
          <a:schemeClr val="tx1"/>
        </a:solidFill>
        <a:latin typeface="+mn-lt"/>
        <a:ea typeface="+mn-ea"/>
        <a:cs typeface="+mn-cs"/>
      </a:defRPr>
    </a:lvl8pPr>
    <a:lvl9pPr marL="4062131" algn="l" defTabSz="1015533" rtl="0" eaLnBrk="1" latinLnBrk="0" hangingPunct="1">
      <a:defRPr sz="1999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197" userDrawn="1">
          <p15:clr>
            <a:srgbClr val="A4A3A4"/>
          </p15:clr>
        </p15:guide>
        <p15:guide id="2" pos="240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7" name="Author" initials="A" lastIdx="2" clrIdx="6"/>
  <p:cmAuthor id="1" name="Daniel Person" initials="DP" lastIdx="14" clrIdx="0">
    <p:extLst>
      <p:ext uri="{19B8F6BF-5375-455C-9EA6-DF929625EA0E}">
        <p15:presenceInfo xmlns:p15="http://schemas.microsoft.com/office/powerpoint/2012/main" userId="S::daniel.person@ICERTIS.COM::a6e8ee14-5896-4d20-9b8a-b25e0bbdecf3" providerId="AD"/>
      </p:ext>
    </p:extLst>
  </p:cmAuthor>
  <p:cmAuthor id="2" name="Matt Ford" initials="MF" lastIdx="6" clrIdx="1">
    <p:extLst>
      <p:ext uri="{19B8F6BF-5375-455C-9EA6-DF929625EA0E}">
        <p15:presenceInfo xmlns:p15="http://schemas.microsoft.com/office/powerpoint/2012/main" userId="S::matthew.ford@ICERTIS.COM::049638fd-0cf8-4cae-9e22-5c99a17dcfae" providerId="AD"/>
      </p:ext>
    </p:extLst>
  </p:cmAuthor>
  <p:cmAuthor id="3" name="Aidan Jones" initials="AJ" lastIdx="1" clrIdx="2">
    <p:extLst>
      <p:ext uri="{19B8F6BF-5375-455C-9EA6-DF929625EA0E}">
        <p15:presenceInfo xmlns:p15="http://schemas.microsoft.com/office/powerpoint/2012/main" userId="S::i-aidan.jones@icertis.com::70f2a6a5-1c41-4b71-ae7b-fbb08d0ba110" providerId="AD"/>
      </p:ext>
    </p:extLst>
  </p:cmAuthor>
  <p:cmAuthor id="4" name="Madeline Huber" initials="MH" lastIdx="13" clrIdx="3">
    <p:extLst>
      <p:ext uri="{19B8F6BF-5375-455C-9EA6-DF929625EA0E}">
        <p15:presenceInfo xmlns:p15="http://schemas.microsoft.com/office/powerpoint/2012/main" userId="S::madeline.huber@wppdigital.onmicrosoft.com::aa067a08-51ea-4eb9-bca1-028a016f17eb" providerId="AD"/>
      </p:ext>
    </p:extLst>
  </p:cmAuthor>
  <p:cmAuthor id="5" name="Janelle Langler" initials="JL" lastIdx="49" clrIdx="4">
    <p:extLst>
      <p:ext uri="{19B8F6BF-5375-455C-9EA6-DF929625EA0E}">
        <p15:presenceInfo xmlns:p15="http://schemas.microsoft.com/office/powerpoint/2012/main" userId="S::janelle.langler@yaleandolive.com::2698e050-e0ef-4512-8bc7-9ee5af5a24f7" providerId="AD"/>
      </p:ext>
    </p:extLst>
  </p:cmAuthor>
  <p:cmAuthor id="6" name="Chris Garcés" initials="CG" lastIdx="8" clrIdx="5">
    <p:extLst>
      <p:ext uri="{19B8F6BF-5375-455C-9EA6-DF929625EA0E}">
        <p15:presenceInfo xmlns:p15="http://schemas.microsoft.com/office/powerpoint/2012/main" userId="S::Chris.Garces@POSSIBLE.com::15388cee-a958-4860-84d8-b973b953eba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2F2"/>
    <a:srgbClr val="2454C9"/>
    <a:srgbClr val="293DC2"/>
    <a:srgbClr val="3F34B6"/>
    <a:srgbClr val="159ADF"/>
    <a:srgbClr val="7B2A97"/>
    <a:srgbClr val="404041"/>
    <a:srgbClr val="000000"/>
    <a:srgbClr val="3228BF"/>
    <a:srgbClr val="E4E4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254F923-3F48-4FD9-A757-E96ADDF015F2}" v="460" dt="2021-02-15T06:01:06.421"/>
    <p1510:client id="{AC027AF9-7E12-4A8A-A61E-B7C420B3B8E3}" v="344" dt="2021-02-16T07:02:20.920"/>
    <p1510:client id="{B3CA87D7-A74D-4CA9-8FE7-552B3FD7AF10}" v="245" dt="2021-02-15T05:37:59.844"/>
    <p1510:client id="{E32753AA-5179-43A3-A756-1708B811E861}" v="69" dt="2021-02-22T02:33:53.297"/>
    <p1510:client id="{E4B0F729-A318-4288-A809-626FBC47762F}" v="160" dt="2021-02-16T07:11:13.922"/>
    <p1510:client id="{E84DD190-DD0A-4009-964D-2BBE598039DD}" v="115" dt="2021-02-15T06:19:33.826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101" y="115"/>
      </p:cViewPr>
      <p:guideLst>
        <p:guide orient="horz" pos="3197"/>
        <p:guide pos="240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font" Target="fonts/font3.fntdata"/><Relationship Id="rId39" Type="http://schemas.openxmlformats.org/officeDocument/2006/relationships/theme" Target="theme/theme1.xml"/><Relationship Id="rId21" Type="http://schemas.openxmlformats.org/officeDocument/2006/relationships/slide" Target="slides/slide15.xml"/><Relationship Id="rId34" Type="http://schemas.openxmlformats.org/officeDocument/2006/relationships/font" Target="fonts/font11.fntdata"/><Relationship Id="rId42" Type="http://schemas.microsoft.com/office/2015/10/relationships/revisionInfo" Target="revisionInfo.xml"/><Relationship Id="rId7" Type="http://schemas.openxmlformats.org/officeDocument/2006/relationships/slide" Target="slides/slide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font" Target="fonts/font6.fntdata"/><Relationship Id="rId41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handoutMaster" Target="handoutMasters/handoutMaster1.xml"/><Relationship Id="rId28" Type="http://schemas.openxmlformats.org/officeDocument/2006/relationships/font" Target="fonts/font5.fntdata"/><Relationship Id="rId36" Type="http://schemas.openxmlformats.org/officeDocument/2006/relationships/commentAuthors" Target="commentAuthor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font" Target="fonts/font8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8" Type="http://schemas.openxmlformats.org/officeDocument/2006/relationships/slide" Target="slides/slide2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ogesh Kulkarni" userId="S::yogesh.kulkarni@icertis.com::22124c84-fe60-4677-af03-8f3f2afc4f10" providerId="AD" clId="Web-{E32753AA-5179-43A3-A756-1708B811E861}"/>
    <pc:docChg chg="modSld">
      <pc:chgData name="Yogesh Kulkarni" userId="S::yogesh.kulkarni@icertis.com::22124c84-fe60-4677-af03-8f3f2afc4f10" providerId="AD" clId="Web-{E32753AA-5179-43A3-A756-1708B811E861}" dt="2021-02-22T02:33:53.282" v="50" actId="20577"/>
      <pc:docMkLst>
        <pc:docMk/>
      </pc:docMkLst>
      <pc:sldChg chg="modSp">
        <pc:chgData name="Yogesh Kulkarni" userId="S::yogesh.kulkarni@icertis.com::22124c84-fe60-4677-af03-8f3f2afc4f10" providerId="AD" clId="Web-{E32753AA-5179-43A3-A756-1708B811E861}" dt="2021-02-22T02:28:47.900" v="0" actId="20577"/>
        <pc:sldMkLst>
          <pc:docMk/>
          <pc:sldMk cId="261451123" sldId="261"/>
        </pc:sldMkLst>
        <pc:spChg chg="mod">
          <ac:chgData name="Yogesh Kulkarni" userId="S::yogesh.kulkarni@icertis.com::22124c84-fe60-4677-af03-8f3f2afc4f10" providerId="AD" clId="Web-{E32753AA-5179-43A3-A756-1708B811E861}" dt="2021-02-22T02:28:47.900" v="0" actId="20577"/>
          <ac:spMkLst>
            <pc:docMk/>
            <pc:sldMk cId="261451123" sldId="261"/>
            <ac:spMk id="4" creationId="{800D262D-8D06-49DC-BFB4-9832A50F06A7}"/>
          </ac:spMkLst>
        </pc:spChg>
      </pc:sldChg>
      <pc:sldChg chg="addSp delSp modSp">
        <pc:chgData name="Yogesh Kulkarni" userId="S::yogesh.kulkarni@icertis.com::22124c84-fe60-4677-af03-8f3f2afc4f10" providerId="AD" clId="Web-{E32753AA-5179-43A3-A756-1708B811E861}" dt="2021-02-22T02:33:53.282" v="50" actId="20577"/>
        <pc:sldMkLst>
          <pc:docMk/>
          <pc:sldMk cId="1767683877" sldId="395"/>
        </pc:sldMkLst>
        <pc:spChg chg="mod">
          <ac:chgData name="Yogesh Kulkarni" userId="S::yogesh.kulkarni@icertis.com::22124c84-fe60-4677-af03-8f3f2afc4f10" providerId="AD" clId="Web-{E32753AA-5179-43A3-A756-1708B811E861}" dt="2021-02-22T02:33:53.282" v="50" actId="20577"/>
          <ac:spMkLst>
            <pc:docMk/>
            <pc:sldMk cId="1767683877" sldId="395"/>
            <ac:spMk id="9" creationId="{8980AD92-26D8-4421-B7B6-01788B949C96}"/>
          </ac:spMkLst>
        </pc:spChg>
        <pc:spChg chg="del">
          <ac:chgData name="Yogesh Kulkarni" userId="S::yogesh.kulkarni@icertis.com::22124c84-fe60-4677-af03-8f3f2afc4f10" providerId="AD" clId="Web-{E32753AA-5179-43A3-A756-1708B811E861}" dt="2021-02-22T02:29:14.807" v="1"/>
          <ac:spMkLst>
            <pc:docMk/>
            <pc:sldMk cId="1767683877" sldId="395"/>
            <ac:spMk id="11" creationId="{F00D6A0E-6B75-41D4-B532-3A0E1F89BFB3}"/>
          </ac:spMkLst>
        </pc:spChg>
        <pc:spChg chg="mod">
          <ac:chgData name="Yogesh Kulkarni" userId="S::yogesh.kulkarni@icertis.com::22124c84-fe60-4677-af03-8f3f2afc4f10" providerId="AD" clId="Web-{E32753AA-5179-43A3-A756-1708B811E861}" dt="2021-02-22T02:31:46.232" v="26" actId="14100"/>
          <ac:spMkLst>
            <pc:docMk/>
            <pc:sldMk cId="1767683877" sldId="395"/>
            <ac:spMk id="12" creationId="{86C568E4-4FC9-4A19-A371-030B27DEF851}"/>
          </ac:spMkLst>
        </pc:spChg>
        <pc:spChg chg="mod">
          <ac:chgData name="Yogesh Kulkarni" userId="S::yogesh.kulkarni@icertis.com::22124c84-fe60-4677-af03-8f3f2afc4f10" providerId="AD" clId="Web-{E32753AA-5179-43A3-A756-1708B811E861}" dt="2021-02-22T02:32:26.186" v="35" actId="1076"/>
          <ac:spMkLst>
            <pc:docMk/>
            <pc:sldMk cId="1767683877" sldId="395"/>
            <ac:spMk id="13" creationId="{83BA4EB2-0D05-4DB9-9CC2-EDDDFE954A29}"/>
          </ac:spMkLst>
        </pc:spChg>
        <pc:grpChg chg="add del mod">
          <ac:chgData name="Yogesh Kulkarni" userId="S::yogesh.kulkarni@icertis.com::22124c84-fe60-4677-af03-8f3f2afc4f10" providerId="AD" clId="Web-{E32753AA-5179-43A3-A756-1708B811E861}" dt="2021-02-22T02:31:15.544" v="16"/>
          <ac:grpSpMkLst>
            <pc:docMk/>
            <pc:sldMk cId="1767683877" sldId="395"/>
            <ac:grpSpMk id="5" creationId="{645E9A0F-EF47-4DCE-A201-D6CD9A2CC4F0}"/>
          </ac:grpSpMkLst>
        </pc:grpChg>
        <pc:grpChg chg="add del">
          <ac:chgData name="Yogesh Kulkarni" userId="S::yogesh.kulkarni@icertis.com::22124c84-fe60-4677-af03-8f3f2afc4f10" providerId="AD" clId="Web-{E32753AA-5179-43A3-A756-1708B811E861}" dt="2021-02-22T02:31:15.544" v="15"/>
          <ac:grpSpMkLst>
            <pc:docMk/>
            <pc:sldMk cId="1767683877" sldId="395"/>
            <ac:grpSpMk id="6" creationId="{60B78103-1A3D-4882-90C1-C83B18E5476B}"/>
          </ac:grpSpMkLst>
        </pc:grpChg>
        <pc:grpChg chg="add del">
          <ac:chgData name="Yogesh Kulkarni" userId="S::yogesh.kulkarni@icertis.com::22124c84-fe60-4677-af03-8f3f2afc4f10" providerId="AD" clId="Web-{E32753AA-5179-43A3-A756-1708B811E861}" dt="2021-02-22T02:31:15.544" v="14"/>
          <ac:grpSpMkLst>
            <pc:docMk/>
            <pc:sldMk cId="1767683877" sldId="395"/>
            <ac:grpSpMk id="7" creationId="{4B81EE63-CADC-4D74-BC18-962C552E424D}"/>
          </ac:grpSpMkLst>
        </pc:grpChg>
        <pc:grpChg chg="add del">
          <ac:chgData name="Yogesh Kulkarni" userId="S::yogesh.kulkarni@icertis.com::22124c84-fe60-4677-af03-8f3f2afc4f10" providerId="AD" clId="Web-{E32753AA-5179-43A3-A756-1708B811E861}" dt="2021-02-22T02:31:15.544" v="13"/>
          <ac:grpSpMkLst>
            <pc:docMk/>
            <pc:sldMk cId="1767683877" sldId="395"/>
            <ac:grpSpMk id="8" creationId="{1C850F36-F46F-4218-B24C-D43CFA0237F2}"/>
          </ac:grpSpMkLst>
        </pc:grpChg>
        <pc:grpChg chg="add mod">
          <ac:chgData name="Yogesh Kulkarni" userId="S::yogesh.kulkarni@icertis.com::22124c84-fe60-4677-af03-8f3f2afc4f10" providerId="AD" clId="Web-{E32753AA-5179-43A3-A756-1708B811E861}" dt="2021-02-22T02:32:10.217" v="29" actId="1076"/>
          <ac:grpSpMkLst>
            <pc:docMk/>
            <pc:sldMk cId="1767683877" sldId="395"/>
            <ac:grpSpMk id="49" creationId="{6C68ABD4-BA8A-47B5-B5A5-4BD9CB8FBA09}"/>
          </ac:grpSpMkLst>
        </pc:grpChg>
        <pc:grpChg chg="add mod">
          <ac:chgData name="Yogesh Kulkarni" userId="S::yogesh.kulkarni@icertis.com::22124c84-fe60-4677-af03-8f3f2afc4f10" providerId="AD" clId="Web-{E32753AA-5179-43A3-A756-1708B811E861}" dt="2021-02-22T02:32:10.248" v="30" actId="1076"/>
          <ac:grpSpMkLst>
            <pc:docMk/>
            <pc:sldMk cId="1767683877" sldId="395"/>
            <ac:grpSpMk id="57" creationId="{32B2CF4D-AF89-4EA1-8008-7E871CF05AC2}"/>
          </ac:grpSpMkLst>
        </pc:grpChg>
        <pc:grpChg chg="add mod">
          <ac:chgData name="Yogesh Kulkarni" userId="S::yogesh.kulkarni@icertis.com::22124c84-fe60-4677-af03-8f3f2afc4f10" providerId="AD" clId="Web-{E32753AA-5179-43A3-A756-1708B811E861}" dt="2021-02-22T02:32:10.264" v="31" actId="1076"/>
          <ac:grpSpMkLst>
            <pc:docMk/>
            <pc:sldMk cId="1767683877" sldId="395"/>
            <ac:grpSpMk id="65" creationId="{31DE8B69-FCB8-498C-86C2-9A0265FB9694}"/>
          </ac:grpSpMkLst>
        </pc:grpChg>
        <pc:grpChg chg="add mod">
          <ac:chgData name="Yogesh Kulkarni" userId="S::yogesh.kulkarni@icertis.com::22124c84-fe60-4677-af03-8f3f2afc4f10" providerId="AD" clId="Web-{E32753AA-5179-43A3-A756-1708B811E861}" dt="2021-02-22T02:32:10.295" v="32" actId="1076"/>
          <ac:grpSpMkLst>
            <pc:docMk/>
            <pc:sldMk cId="1767683877" sldId="395"/>
            <ac:grpSpMk id="73" creationId="{FC0772CA-571E-4D3E-8351-6BFA259E20A7}"/>
          </ac:grpSpMkLst>
        </pc:grpChg>
        <pc:picChg chg="del mod">
          <ac:chgData name="Yogesh Kulkarni" userId="S::yogesh.kulkarni@icertis.com::22124c84-fe60-4677-af03-8f3f2afc4f10" providerId="AD" clId="Web-{E32753AA-5179-43A3-A756-1708B811E861}" dt="2021-02-22T02:32:17.186" v="34"/>
          <ac:picMkLst>
            <pc:docMk/>
            <pc:sldMk cId="1767683877" sldId="395"/>
            <ac:picMk id="14" creationId="{CDFCF81A-C4B4-4905-89FC-B2FF80B67951}"/>
          </ac:picMkLst>
        </pc:picChg>
      </pc:sldChg>
    </pc:docChg>
  </pc:docChgLst>
  <pc:docChgLst>
    <pc:chgData name="Yogesh Kulkarni" userId="S::yogesh.kulkarni@icertis.com::22124c84-fe60-4677-af03-8f3f2afc4f10" providerId="AD" clId="Web-{1254F923-3F48-4FD9-A757-E96ADDF015F2}"/>
    <pc:docChg chg="addSld delSld modSld sldOrd">
      <pc:chgData name="Yogesh Kulkarni" userId="S::yogesh.kulkarni@icertis.com::22124c84-fe60-4677-af03-8f3f2afc4f10" providerId="AD" clId="Web-{1254F923-3F48-4FD9-A757-E96ADDF015F2}" dt="2021-02-15T06:01:06.421" v="228"/>
      <pc:docMkLst>
        <pc:docMk/>
      </pc:docMkLst>
      <pc:sldChg chg="ord">
        <pc:chgData name="Yogesh Kulkarni" userId="S::yogesh.kulkarni@icertis.com::22124c84-fe60-4677-af03-8f3f2afc4f10" providerId="AD" clId="Web-{1254F923-3F48-4FD9-A757-E96ADDF015F2}" dt="2021-02-15T05:58:30.512" v="187"/>
        <pc:sldMkLst>
          <pc:docMk/>
          <pc:sldMk cId="3199735445" sldId="289"/>
        </pc:sldMkLst>
      </pc:sldChg>
      <pc:sldChg chg="addSp delSp modSp del">
        <pc:chgData name="Yogesh Kulkarni" userId="S::yogesh.kulkarni@icertis.com::22124c84-fe60-4677-af03-8f3f2afc4f10" providerId="AD" clId="Web-{1254F923-3F48-4FD9-A757-E96ADDF015F2}" dt="2021-02-15T05:46:15.421" v="19"/>
        <pc:sldMkLst>
          <pc:docMk/>
          <pc:sldMk cId="1696042669" sldId="324"/>
        </pc:sldMkLst>
        <pc:spChg chg="mod">
          <ac:chgData name="Yogesh Kulkarni" userId="S::yogesh.kulkarni@icertis.com::22124c84-fe60-4677-af03-8f3f2afc4f10" providerId="AD" clId="Web-{1254F923-3F48-4FD9-A757-E96ADDF015F2}" dt="2021-02-15T05:45:51.390" v="15" actId="20577"/>
          <ac:spMkLst>
            <pc:docMk/>
            <pc:sldMk cId="1696042669" sldId="324"/>
            <ac:spMk id="11" creationId="{BFDE1486-78DB-4AD6-9AA1-2321CF711386}"/>
          </ac:spMkLst>
        </pc:spChg>
        <pc:spChg chg="mod">
          <ac:chgData name="Yogesh Kulkarni" userId="S::yogesh.kulkarni@icertis.com::22124c84-fe60-4677-af03-8f3f2afc4f10" providerId="AD" clId="Web-{1254F923-3F48-4FD9-A757-E96ADDF015F2}" dt="2021-02-15T05:45:56.374" v="18" actId="14100"/>
          <ac:spMkLst>
            <pc:docMk/>
            <pc:sldMk cId="1696042669" sldId="324"/>
            <ac:spMk id="12" creationId="{E7CAA9B5-E430-4803-B877-DA63E78C1B95}"/>
          </ac:spMkLst>
        </pc:spChg>
        <pc:graphicFrameChg chg="add del mod">
          <ac:chgData name="Yogesh Kulkarni" userId="S::yogesh.kulkarni@icertis.com::22124c84-fe60-4677-af03-8f3f2afc4f10" providerId="AD" clId="Web-{1254F923-3F48-4FD9-A757-E96ADDF015F2}" dt="2021-02-15T05:43:22.981" v="1"/>
          <ac:graphicFrameMkLst>
            <pc:docMk/>
            <pc:sldMk cId="1696042669" sldId="324"/>
            <ac:graphicFrameMk id="6" creationId="{653AFD61-88FD-485F-A195-CC046B96687A}"/>
          </ac:graphicFrameMkLst>
        </pc:graphicFrameChg>
        <pc:graphicFrameChg chg="add del mod modGraphic">
          <ac:chgData name="Yogesh Kulkarni" userId="S::yogesh.kulkarni@icertis.com::22124c84-fe60-4677-af03-8f3f2afc4f10" providerId="AD" clId="Web-{1254F923-3F48-4FD9-A757-E96ADDF015F2}" dt="2021-02-15T05:45:56.124" v="17"/>
          <ac:graphicFrameMkLst>
            <pc:docMk/>
            <pc:sldMk cId="1696042669" sldId="324"/>
            <ac:graphicFrameMk id="8" creationId="{36D8298A-1E51-4F4C-BFCF-7C2049AC5C28}"/>
          </ac:graphicFrameMkLst>
        </pc:graphicFrameChg>
        <pc:graphicFrameChg chg="del">
          <ac:chgData name="Yogesh Kulkarni" userId="S::yogesh.kulkarni@icertis.com::22124c84-fe60-4677-af03-8f3f2afc4f10" providerId="AD" clId="Web-{1254F923-3F48-4FD9-A757-E96ADDF015F2}" dt="2021-02-15T05:45:53.421" v="16"/>
          <ac:graphicFrameMkLst>
            <pc:docMk/>
            <pc:sldMk cId="1696042669" sldId="324"/>
            <ac:graphicFrameMk id="13" creationId="{00000000-0000-0000-0000-000000000000}"/>
          </ac:graphicFrameMkLst>
        </pc:graphicFrameChg>
      </pc:sldChg>
      <pc:sldChg chg="modSp ord">
        <pc:chgData name="Yogesh Kulkarni" userId="S::yogesh.kulkarni@icertis.com::22124c84-fe60-4677-af03-8f3f2afc4f10" providerId="AD" clId="Web-{1254F923-3F48-4FD9-A757-E96ADDF015F2}" dt="2021-02-15T05:58:51.762" v="188" actId="20577"/>
        <pc:sldMkLst>
          <pc:docMk/>
          <pc:sldMk cId="673579253" sldId="378"/>
        </pc:sldMkLst>
        <pc:spChg chg="mod">
          <ac:chgData name="Yogesh Kulkarni" userId="S::yogesh.kulkarni@icertis.com::22124c84-fe60-4677-af03-8f3f2afc4f10" providerId="AD" clId="Web-{1254F923-3F48-4FD9-A757-E96ADDF015F2}" dt="2021-02-15T05:48:07.470" v="86" actId="20577"/>
          <ac:spMkLst>
            <pc:docMk/>
            <pc:sldMk cId="673579253" sldId="378"/>
            <ac:spMk id="13" creationId="{BFDE1486-78DB-4AD6-9AA1-2321CF711386}"/>
          </ac:spMkLst>
        </pc:spChg>
        <pc:spChg chg="mod">
          <ac:chgData name="Yogesh Kulkarni" userId="S::yogesh.kulkarni@icertis.com::22124c84-fe60-4677-af03-8f3f2afc4f10" providerId="AD" clId="Web-{1254F923-3F48-4FD9-A757-E96ADDF015F2}" dt="2021-02-15T05:58:51.762" v="188" actId="20577"/>
          <ac:spMkLst>
            <pc:docMk/>
            <pc:sldMk cId="673579253" sldId="378"/>
            <ac:spMk id="14" creationId="{E7CAA9B5-E430-4803-B877-DA63E78C1B95}"/>
          </ac:spMkLst>
        </pc:spChg>
      </pc:sldChg>
      <pc:sldChg chg="modSp ord">
        <pc:chgData name="Yogesh Kulkarni" userId="S::yogesh.kulkarni@icertis.com::22124c84-fe60-4677-af03-8f3f2afc4f10" providerId="AD" clId="Web-{1254F923-3F48-4FD9-A757-E96ADDF015F2}" dt="2021-02-15T06:01:06.421" v="228"/>
        <pc:sldMkLst>
          <pc:docMk/>
          <pc:sldMk cId="693804747" sldId="379"/>
        </pc:sldMkLst>
        <pc:spChg chg="mod">
          <ac:chgData name="Yogesh Kulkarni" userId="S::yogesh.kulkarni@icertis.com::22124c84-fe60-4677-af03-8f3f2afc4f10" providerId="AD" clId="Web-{1254F923-3F48-4FD9-A757-E96ADDF015F2}" dt="2021-02-15T05:52:44.647" v="132" actId="20577"/>
          <ac:spMkLst>
            <pc:docMk/>
            <pc:sldMk cId="693804747" sldId="379"/>
            <ac:spMk id="14" creationId="{E7CAA9B5-E430-4803-B877-DA63E78C1B95}"/>
          </ac:spMkLst>
        </pc:spChg>
      </pc:sldChg>
      <pc:sldChg chg="addSp delSp modSp add ord replId">
        <pc:chgData name="Yogesh Kulkarni" userId="S::yogesh.kulkarni@icertis.com::22124c84-fe60-4677-af03-8f3f2afc4f10" providerId="AD" clId="Web-{1254F923-3F48-4FD9-A757-E96ADDF015F2}" dt="2021-02-15T06:00:43.983" v="227" actId="20577"/>
        <pc:sldMkLst>
          <pc:docMk/>
          <pc:sldMk cId="917734485" sldId="381"/>
        </pc:sldMkLst>
        <pc:spChg chg="mod">
          <ac:chgData name="Yogesh Kulkarni" userId="S::yogesh.kulkarni@icertis.com::22124c84-fe60-4677-af03-8f3f2afc4f10" providerId="AD" clId="Web-{1254F923-3F48-4FD9-A757-E96ADDF015F2}" dt="2021-02-15T06:00:43.983" v="227" actId="20577"/>
          <ac:spMkLst>
            <pc:docMk/>
            <pc:sldMk cId="917734485" sldId="381"/>
            <ac:spMk id="12" creationId="{E7CAA9B5-E430-4803-B877-DA63E78C1B95}"/>
          </ac:spMkLst>
        </pc:spChg>
        <pc:graphicFrameChg chg="del">
          <ac:chgData name="Yogesh Kulkarni" userId="S::yogesh.kulkarni@icertis.com::22124c84-fe60-4677-af03-8f3f2afc4f10" providerId="AD" clId="Web-{1254F923-3F48-4FD9-A757-E96ADDF015F2}" dt="2021-02-15T05:46:23.515" v="20"/>
          <ac:graphicFrameMkLst>
            <pc:docMk/>
            <pc:sldMk cId="917734485" sldId="381"/>
            <ac:graphicFrameMk id="13" creationId="{00000000-0000-0000-0000-000000000000}"/>
          </ac:graphicFrameMkLst>
        </pc:graphicFrameChg>
        <pc:picChg chg="add del mod">
          <ac:chgData name="Yogesh Kulkarni" userId="S::yogesh.kulkarni@icertis.com::22124c84-fe60-4677-af03-8f3f2afc4f10" providerId="AD" clId="Web-{1254F923-3F48-4FD9-A757-E96ADDF015F2}" dt="2021-02-15T05:58:01.339" v="183"/>
          <ac:picMkLst>
            <pc:docMk/>
            <pc:sldMk cId="917734485" sldId="381"/>
            <ac:picMk id="4" creationId="{4AC5D4D0-4509-4841-8631-9D78BFD99981}"/>
          </ac:picMkLst>
        </pc:picChg>
      </pc:sldChg>
      <pc:sldChg chg="addSp delSp modSp new del">
        <pc:chgData name="Yogesh Kulkarni" userId="S::yogesh.kulkarni@icertis.com::22124c84-fe60-4677-af03-8f3f2afc4f10" providerId="AD" clId="Web-{1254F923-3F48-4FD9-A757-E96ADDF015F2}" dt="2021-02-15T05:58:09.621" v="184"/>
        <pc:sldMkLst>
          <pc:docMk/>
          <pc:sldMk cId="1385992751" sldId="382"/>
        </pc:sldMkLst>
        <pc:spChg chg="mod">
          <ac:chgData name="Yogesh Kulkarni" userId="S::yogesh.kulkarni@icertis.com::22124c84-fe60-4677-af03-8f3f2afc4f10" providerId="AD" clId="Web-{1254F923-3F48-4FD9-A757-E96ADDF015F2}" dt="2021-02-15T05:51:12.832" v="107" actId="20577"/>
          <ac:spMkLst>
            <pc:docMk/>
            <pc:sldMk cId="1385992751" sldId="382"/>
            <ac:spMk id="2" creationId="{E97F2909-DEBC-48AE-84FA-1ABFADEAE5CC}"/>
          </ac:spMkLst>
        </pc:spChg>
        <pc:spChg chg="add mod">
          <ac:chgData name="Yogesh Kulkarni" userId="S::yogesh.kulkarni@icertis.com::22124c84-fe60-4677-af03-8f3f2afc4f10" providerId="AD" clId="Web-{1254F923-3F48-4FD9-A757-E96ADDF015F2}" dt="2021-02-15T05:54:05.398" v="176" actId="20577"/>
          <ac:spMkLst>
            <pc:docMk/>
            <pc:sldMk cId="1385992751" sldId="382"/>
            <ac:spMk id="5" creationId="{47D8C587-647E-4D0B-AD4E-72C67A54CCDB}"/>
          </ac:spMkLst>
        </pc:spChg>
        <pc:picChg chg="add del mod">
          <ac:chgData name="Yogesh Kulkarni" userId="S::yogesh.kulkarni@icertis.com::22124c84-fe60-4677-af03-8f3f2afc4f10" providerId="AD" clId="Web-{1254F923-3F48-4FD9-A757-E96ADDF015F2}" dt="2021-02-15T05:57:37.526" v="178"/>
          <ac:picMkLst>
            <pc:docMk/>
            <pc:sldMk cId="1385992751" sldId="382"/>
            <ac:picMk id="6" creationId="{5BF2194F-7E5B-4D3F-A3BA-A9CF93FF6892}"/>
          </ac:picMkLst>
        </pc:picChg>
      </pc:sldChg>
    </pc:docChg>
  </pc:docChgLst>
  <pc:docChgLst>
    <pc:chgData name="Yogesh Kulkarni" userId="S::yogesh.kulkarni@icertis.com::22124c84-fe60-4677-af03-8f3f2afc4f10" providerId="AD" clId="Web-{E84DD190-DD0A-4009-964D-2BBE598039DD}"/>
    <pc:docChg chg="addSld delSld modSld sldOrd">
      <pc:chgData name="Yogesh Kulkarni" userId="S::yogesh.kulkarni@icertis.com::22124c84-fe60-4677-af03-8f3f2afc4f10" providerId="AD" clId="Web-{E84DD190-DD0A-4009-964D-2BBE598039DD}" dt="2021-02-15T06:19:33.826" v="83" actId="1076"/>
      <pc:docMkLst>
        <pc:docMk/>
      </pc:docMkLst>
      <pc:sldChg chg="addSp modSp">
        <pc:chgData name="Yogesh Kulkarni" userId="S::yogesh.kulkarni@icertis.com::22124c84-fe60-4677-af03-8f3f2afc4f10" providerId="AD" clId="Web-{E84DD190-DD0A-4009-964D-2BBE598039DD}" dt="2021-02-15T06:13:58.116" v="42" actId="14100"/>
        <pc:sldMkLst>
          <pc:docMk/>
          <pc:sldMk cId="3199735445" sldId="289"/>
        </pc:sldMkLst>
        <pc:picChg chg="add mod">
          <ac:chgData name="Yogesh Kulkarni" userId="S::yogesh.kulkarni@icertis.com::22124c84-fe60-4677-af03-8f3f2afc4f10" providerId="AD" clId="Web-{E84DD190-DD0A-4009-964D-2BBE598039DD}" dt="2021-02-15T06:13:58.116" v="42" actId="14100"/>
          <ac:picMkLst>
            <pc:docMk/>
            <pc:sldMk cId="3199735445" sldId="289"/>
            <ac:picMk id="5" creationId="{32B8C3E3-5585-4341-8750-5192F6BE8D1A}"/>
          </ac:picMkLst>
        </pc:picChg>
      </pc:sldChg>
      <pc:sldChg chg="addSp delSp modSp">
        <pc:chgData name="Yogesh Kulkarni" userId="S::yogesh.kulkarni@icertis.com::22124c84-fe60-4677-af03-8f3f2afc4f10" providerId="AD" clId="Web-{E84DD190-DD0A-4009-964D-2BBE598039DD}" dt="2021-02-15T06:13:47.179" v="39"/>
        <pc:sldMkLst>
          <pc:docMk/>
          <pc:sldMk cId="1712152704" sldId="365"/>
        </pc:sldMkLst>
        <pc:picChg chg="add del mod">
          <ac:chgData name="Yogesh Kulkarni" userId="S::yogesh.kulkarni@icertis.com::22124c84-fe60-4677-af03-8f3f2afc4f10" providerId="AD" clId="Web-{E84DD190-DD0A-4009-964D-2BBE598039DD}" dt="2021-02-15T06:13:47.179" v="39"/>
          <ac:picMkLst>
            <pc:docMk/>
            <pc:sldMk cId="1712152704" sldId="365"/>
            <ac:picMk id="5" creationId="{422D3C44-A728-4012-BDA4-C2190848C4D7}"/>
          </ac:picMkLst>
        </pc:picChg>
      </pc:sldChg>
      <pc:sldChg chg="del">
        <pc:chgData name="Yogesh Kulkarni" userId="S::yogesh.kulkarni@icertis.com::22124c84-fe60-4677-af03-8f3f2afc4f10" providerId="AD" clId="Web-{E84DD190-DD0A-4009-964D-2BBE598039DD}" dt="2021-02-15T06:06:08.670" v="0"/>
        <pc:sldMkLst>
          <pc:docMk/>
          <pc:sldMk cId="673579253" sldId="378"/>
        </pc:sldMkLst>
      </pc:sldChg>
      <pc:sldChg chg="addSp delSp modSp del">
        <pc:chgData name="Yogesh Kulkarni" userId="S::yogesh.kulkarni@icertis.com::22124c84-fe60-4677-af03-8f3f2afc4f10" providerId="AD" clId="Web-{E84DD190-DD0A-4009-964D-2BBE598039DD}" dt="2021-02-15T06:08:47.063" v="20"/>
        <pc:sldMkLst>
          <pc:docMk/>
          <pc:sldMk cId="917734485" sldId="381"/>
        </pc:sldMkLst>
        <pc:spChg chg="add del mod">
          <ac:chgData name="Yogesh Kulkarni" userId="S::yogesh.kulkarni@icertis.com::22124c84-fe60-4677-af03-8f3f2afc4f10" providerId="AD" clId="Web-{E84DD190-DD0A-4009-964D-2BBE598039DD}" dt="2021-02-15T06:07:23.640" v="4"/>
          <ac:spMkLst>
            <pc:docMk/>
            <pc:sldMk cId="917734485" sldId="381"/>
            <ac:spMk id="6" creationId="{81B9B14C-8EAC-444B-8091-BD064DBD728D}"/>
          </ac:spMkLst>
        </pc:spChg>
        <pc:spChg chg="del">
          <ac:chgData name="Yogesh Kulkarni" userId="S::yogesh.kulkarni@icertis.com::22124c84-fe60-4677-af03-8f3f2afc4f10" providerId="AD" clId="Web-{E84DD190-DD0A-4009-964D-2BBE598039DD}" dt="2021-02-15T06:06:53.077" v="3"/>
          <ac:spMkLst>
            <pc:docMk/>
            <pc:sldMk cId="917734485" sldId="381"/>
            <ac:spMk id="12" creationId="{E7CAA9B5-E430-4803-B877-DA63E78C1B95}"/>
          </ac:spMkLst>
        </pc:spChg>
        <pc:graphicFrameChg chg="del">
          <ac:chgData name="Yogesh Kulkarni" userId="S::yogesh.kulkarni@icertis.com::22124c84-fe60-4677-af03-8f3f2afc4f10" providerId="AD" clId="Web-{E84DD190-DD0A-4009-964D-2BBE598039DD}" dt="2021-02-15T06:06:52.842" v="2"/>
          <ac:graphicFrameMkLst>
            <pc:docMk/>
            <pc:sldMk cId="917734485" sldId="381"/>
            <ac:graphicFrameMk id="8" creationId="{36D8298A-1E51-4F4C-BFCF-7C2049AC5C28}"/>
          </ac:graphicFrameMkLst>
        </pc:graphicFrameChg>
        <pc:picChg chg="add del mod">
          <ac:chgData name="Yogesh Kulkarni" userId="S::yogesh.kulkarni@icertis.com::22124c84-fe60-4677-af03-8f3f2afc4f10" providerId="AD" clId="Web-{E84DD190-DD0A-4009-964D-2BBE598039DD}" dt="2021-02-15T06:08:07.828" v="12"/>
          <ac:picMkLst>
            <pc:docMk/>
            <pc:sldMk cId="917734485" sldId="381"/>
            <ac:picMk id="7" creationId="{AF44FDAF-1B9C-4338-8D89-197B6F28C828}"/>
          </ac:picMkLst>
        </pc:picChg>
      </pc:sldChg>
      <pc:sldChg chg="addSp delSp modSp add ord replId">
        <pc:chgData name="Yogesh Kulkarni" userId="S::yogesh.kulkarni@icertis.com::22124c84-fe60-4677-af03-8f3f2afc4f10" providerId="AD" clId="Web-{E84DD190-DD0A-4009-964D-2BBE598039DD}" dt="2021-02-15T06:19:33.826" v="83" actId="1076"/>
        <pc:sldMkLst>
          <pc:docMk/>
          <pc:sldMk cId="851773954" sldId="382"/>
        </pc:sldMkLst>
        <pc:spChg chg="add del mod">
          <ac:chgData name="Yogesh Kulkarni" userId="S::yogesh.kulkarni@icertis.com::22124c84-fe60-4677-af03-8f3f2afc4f10" providerId="AD" clId="Web-{E84DD190-DD0A-4009-964D-2BBE598039DD}" dt="2021-02-15T06:17:11.542" v="58"/>
          <ac:spMkLst>
            <pc:docMk/>
            <pc:sldMk cId="851773954" sldId="382"/>
            <ac:spMk id="6" creationId="{D5962225-5A88-4456-9115-5633475498B7}"/>
          </ac:spMkLst>
        </pc:spChg>
        <pc:spChg chg="add mod">
          <ac:chgData name="Yogesh Kulkarni" userId="S::yogesh.kulkarni@icertis.com::22124c84-fe60-4677-af03-8f3f2afc4f10" providerId="AD" clId="Web-{E84DD190-DD0A-4009-964D-2BBE598039DD}" dt="2021-02-15T06:19:33.826" v="83" actId="1076"/>
          <ac:spMkLst>
            <pc:docMk/>
            <pc:sldMk cId="851773954" sldId="382"/>
            <ac:spMk id="7" creationId="{14736DE3-5D1F-4974-9405-4EE4E068355F}"/>
          </ac:spMkLst>
        </pc:spChg>
        <pc:spChg chg="del">
          <ac:chgData name="Yogesh Kulkarni" userId="S::yogesh.kulkarni@icertis.com::22124c84-fe60-4677-af03-8f3f2afc4f10" providerId="AD" clId="Web-{E84DD190-DD0A-4009-964D-2BBE598039DD}" dt="2021-02-15T06:16:37.448" v="54"/>
          <ac:spMkLst>
            <pc:docMk/>
            <pc:sldMk cId="851773954" sldId="382"/>
            <ac:spMk id="12" creationId="{E7CAA9B5-E430-4803-B877-DA63E78C1B95}"/>
          </ac:spMkLst>
        </pc:spChg>
        <pc:graphicFrameChg chg="mod modGraphic">
          <ac:chgData name="Yogesh Kulkarni" userId="S::yogesh.kulkarni@icertis.com::22124c84-fe60-4677-af03-8f3f2afc4f10" providerId="AD" clId="Web-{E84DD190-DD0A-4009-964D-2BBE598039DD}" dt="2021-02-15T06:16:52.292" v="57"/>
          <ac:graphicFrameMkLst>
            <pc:docMk/>
            <pc:sldMk cId="851773954" sldId="382"/>
            <ac:graphicFrameMk id="8" creationId="{36D8298A-1E51-4F4C-BFCF-7C2049AC5C28}"/>
          </ac:graphicFrameMkLst>
        </pc:graphicFrameChg>
      </pc:sldChg>
      <pc:sldChg chg="addSp delSp modSp add ord replId">
        <pc:chgData name="Yogesh Kulkarni" userId="S::yogesh.kulkarni@icertis.com::22124c84-fe60-4677-af03-8f3f2afc4f10" providerId="AD" clId="Web-{E84DD190-DD0A-4009-964D-2BBE598039DD}" dt="2021-02-15T06:14:19.648" v="48" actId="1076"/>
        <pc:sldMkLst>
          <pc:docMk/>
          <pc:sldMk cId="2329432376" sldId="383"/>
        </pc:sldMkLst>
        <pc:spChg chg="mod">
          <ac:chgData name="Yogesh Kulkarni" userId="S::yogesh.kulkarni@icertis.com::22124c84-fe60-4677-af03-8f3f2afc4f10" providerId="AD" clId="Web-{E84DD190-DD0A-4009-964D-2BBE598039DD}" dt="2021-02-15T06:08:41.532" v="19" actId="20577"/>
          <ac:spMkLst>
            <pc:docMk/>
            <pc:sldMk cId="2329432376" sldId="383"/>
            <ac:spMk id="8" creationId="{FABB7A58-14D5-4641-9497-A3FA4CBDD4A9}"/>
          </ac:spMkLst>
        </pc:spChg>
        <pc:spChg chg="del">
          <ac:chgData name="Yogesh Kulkarni" userId="S::yogesh.kulkarni@icertis.com::22124c84-fe60-4677-af03-8f3f2afc4f10" providerId="AD" clId="Web-{E84DD190-DD0A-4009-964D-2BBE598039DD}" dt="2021-02-15T06:08:11.641" v="13"/>
          <ac:spMkLst>
            <pc:docMk/>
            <pc:sldMk cId="2329432376" sldId="383"/>
            <ac:spMk id="9" creationId="{778739A8-C40E-46BF-B13A-6A0B2DEBC626}"/>
          </ac:spMkLst>
        </pc:spChg>
        <pc:picChg chg="add mod">
          <ac:chgData name="Yogesh Kulkarni" userId="S::yogesh.kulkarni@icertis.com::22124c84-fe60-4677-af03-8f3f2afc4f10" providerId="AD" clId="Web-{E84DD190-DD0A-4009-964D-2BBE598039DD}" dt="2021-02-15T06:14:19.648" v="48" actId="1076"/>
          <ac:picMkLst>
            <pc:docMk/>
            <pc:sldMk cId="2329432376" sldId="383"/>
            <ac:picMk id="2" creationId="{9ABE3325-9953-47B6-895C-3AA233240BFB}"/>
          </ac:picMkLst>
        </pc:picChg>
        <pc:picChg chg="add mod">
          <ac:chgData name="Yogesh Kulkarni" userId="S::yogesh.kulkarni@icertis.com::22124c84-fe60-4677-af03-8f3f2afc4f10" providerId="AD" clId="Web-{E84DD190-DD0A-4009-964D-2BBE598039DD}" dt="2021-02-15T06:14:12.820" v="46" actId="1076"/>
          <ac:picMkLst>
            <pc:docMk/>
            <pc:sldMk cId="2329432376" sldId="383"/>
            <ac:picMk id="5" creationId="{2C42318F-4074-4A48-B82E-331D7C4A5A75}"/>
          </ac:picMkLst>
        </pc:picChg>
        <pc:picChg chg="add del mod">
          <ac:chgData name="Yogesh Kulkarni" userId="S::yogesh.kulkarni@icertis.com::22124c84-fe60-4677-af03-8f3f2afc4f10" providerId="AD" clId="Web-{E84DD190-DD0A-4009-964D-2BBE598039DD}" dt="2021-02-15T06:13:37.350" v="36"/>
          <ac:picMkLst>
            <pc:docMk/>
            <pc:sldMk cId="2329432376" sldId="383"/>
            <ac:picMk id="6" creationId="{91027598-891B-424D-81E3-E1348086C799}"/>
          </ac:picMkLst>
        </pc:picChg>
      </pc:sldChg>
      <pc:sldChg chg="addSp delSp modSp add replId">
        <pc:chgData name="Yogesh Kulkarni" userId="S::yogesh.kulkarni@icertis.com::22124c84-fe60-4677-af03-8f3f2afc4f10" providerId="AD" clId="Web-{E84DD190-DD0A-4009-964D-2BBE598039DD}" dt="2021-02-15T06:19:22.779" v="81" actId="14100"/>
        <pc:sldMkLst>
          <pc:docMk/>
          <pc:sldMk cId="3700554684" sldId="384"/>
        </pc:sldMkLst>
        <pc:spChg chg="mod">
          <ac:chgData name="Yogesh Kulkarni" userId="S::yogesh.kulkarni@icertis.com::22124c84-fe60-4677-af03-8f3f2afc4f10" providerId="AD" clId="Web-{E84DD190-DD0A-4009-964D-2BBE598039DD}" dt="2021-02-15T06:19:19.341" v="80" actId="20577"/>
          <ac:spMkLst>
            <pc:docMk/>
            <pc:sldMk cId="3700554684" sldId="384"/>
            <ac:spMk id="12" creationId="{E7CAA9B5-E430-4803-B877-DA63E78C1B95}"/>
          </ac:spMkLst>
        </pc:spChg>
        <pc:graphicFrameChg chg="del mod modGraphic">
          <ac:chgData name="Yogesh Kulkarni" userId="S::yogesh.kulkarni@icertis.com::22124c84-fe60-4677-af03-8f3f2afc4f10" providerId="AD" clId="Web-{E84DD190-DD0A-4009-964D-2BBE598039DD}" dt="2021-02-15T06:16:04.338" v="52"/>
          <ac:graphicFrameMkLst>
            <pc:docMk/>
            <pc:sldMk cId="3700554684" sldId="384"/>
            <ac:graphicFrameMk id="8" creationId="{36D8298A-1E51-4F4C-BFCF-7C2049AC5C28}"/>
          </ac:graphicFrameMkLst>
        </pc:graphicFrameChg>
        <pc:picChg chg="add mod">
          <ac:chgData name="Yogesh Kulkarni" userId="S::yogesh.kulkarni@icertis.com::22124c84-fe60-4677-af03-8f3f2afc4f10" providerId="AD" clId="Web-{E84DD190-DD0A-4009-964D-2BBE598039DD}" dt="2021-02-15T06:19:22.779" v="81" actId="14100"/>
          <ac:picMkLst>
            <pc:docMk/>
            <pc:sldMk cId="3700554684" sldId="384"/>
            <ac:picMk id="4" creationId="{D12A095A-5390-4B4F-BE4E-E811004EA1C5}"/>
          </ac:picMkLst>
        </pc:picChg>
      </pc:sldChg>
    </pc:docChg>
  </pc:docChgLst>
  <pc:docChgLst>
    <pc:chgData name="Yogesh Kulkarni" userId="S::yogesh.kulkarni@icertis.com::22124c84-fe60-4677-af03-8f3f2afc4f10" providerId="AD" clId="Web-{B3CA87D7-A74D-4CA9-8FE7-552B3FD7AF10}"/>
    <pc:docChg chg="modSld">
      <pc:chgData name="Yogesh Kulkarni" userId="S::yogesh.kulkarni@icertis.com::22124c84-fe60-4677-af03-8f3f2afc4f10" providerId="AD" clId="Web-{B3CA87D7-A74D-4CA9-8FE7-552B3FD7AF10}" dt="2021-02-15T05:37:59.829" v="123" actId="20577"/>
      <pc:docMkLst>
        <pc:docMk/>
      </pc:docMkLst>
      <pc:sldChg chg="modSp">
        <pc:chgData name="Yogesh Kulkarni" userId="S::yogesh.kulkarni@icertis.com::22124c84-fe60-4677-af03-8f3f2afc4f10" providerId="AD" clId="Web-{B3CA87D7-A74D-4CA9-8FE7-552B3FD7AF10}" dt="2021-02-15T05:37:59.829" v="123" actId="20577"/>
        <pc:sldMkLst>
          <pc:docMk/>
          <pc:sldMk cId="1696042669" sldId="324"/>
        </pc:sldMkLst>
        <pc:spChg chg="mod">
          <ac:chgData name="Yogesh Kulkarni" userId="S::yogesh.kulkarni@icertis.com::22124c84-fe60-4677-af03-8f3f2afc4f10" providerId="AD" clId="Web-{B3CA87D7-A74D-4CA9-8FE7-552B3FD7AF10}" dt="2021-02-15T05:37:59.829" v="123" actId="20577"/>
          <ac:spMkLst>
            <pc:docMk/>
            <pc:sldMk cId="1696042669" sldId="324"/>
            <ac:spMk id="12" creationId="{E7CAA9B5-E430-4803-B877-DA63E78C1B95}"/>
          </ac:spMkLst>
        </pc:spChg>
        <pc:graphicFrameChg chg="mod">
          <ac:chgData name="Yogesh Kulkarni" userId="S::yogesh.kulkarni@icertis.com::22124c84-fe60-4677-af03-8f3f2afc4f10" providerId="AD" clId="Web-{B3CA87D7-A74D-4CA9-8FE7-552B3FD7AF10}" dt="2021-02-15T05:36:22.576" v="99" actId="1076"/>
          <ac:graphicFrameMkLst>
            <pc:docMk/>
            <pc:sldMk cId="1696042669" sldId="324"/>
            <ac:graphicFrameMk id="13" creationId="{00000000-0000-0000-0000-000000000000}"/>
          </ac:graphicFrameMkLst>
        </pc:graphicFrameChg>
      </pc:sldChg>
    </pc:docChg>
  </pc:docChgLst>
  <pc:docChgLst>
    <pc:chgData name="Yogesh Kulkarni" userId="S::yogesh.kulkarni@icertis.com::22124c84-fe60-4677-af03-8f3f2afc4f10" providerId="AD" clId="Web-{E4B0F729-A318-4288-A809-626FBC47762F}"/>
    <pc:docChg chg="modSld">
      <pc:chgData name="Yogesh Kulkarni" userId="S::yogesh.kulkarni@icertis.com::22124c84-fe60-4677-af03-8f3f2afc4f10" providerId="AD" clId="Web-{E4B0F729-A318-4288-A809-626FBC47762F}" dt="2021-02-16T07:11:08.062" v="83" actId="20577"/>
      <pc:docMkLst>
        <pc:docMk/>
      </pc:docMkLst>
      <pc:sldChg chg="modSp">
        <pc:chgData name="Yogesh Kulkarni" userId="S::yogesh.kulkarni@icertis.com::22124c84-fe60-4677-af03-8f3f2afc4f10" providerId="AD" clId="Web-{E4B0F729-A318-4288-A809-626FBC47762F}" dt="2021-02-16T07:11:08.062" v="83" actId="20577"/>
        <pc:sldMkLst>
          <pc:docMk/>
          <pc:sldMk cId="3328161752" sldId="397"/>
        </pc:sldMkLst>
        <pc:spChg chg="mod">
          <ac:chgData name="Yogesh Kulkarni" userId="S::yogesh.kulkarni@icertis.com::22124c84-fe60-4677-af03-8f3f2afc4f10" providerId="AD" clId="Web-{E4B0F729-A318-4288-A809-626FBC47762F}" dt="2021-02-16T07:06:19.480" v="39" actId="1076"/>
          <ac:spMkLst>
            <pc:docMk/>
            <pc:sldMk cId="3328161752" sldId="397"/>
            <ac:spMk id="9" creationId="{8980AD92-26D8-4421-B7B6-01788B949C96}"/>
          </ac:spMkLst>
        </pc:spChg>
        <pc:spChg chg="mod">
          <ac:chgData name="Yogesh Kulkarni" userId="S::yogesh.kulkarni@icertis.com::22124c84-fe60-4677-af03-8f3f2afc4f10" providerId="AD" clId="Web-{E4B0F729-A318-4288-A809-626FBC47762F}" dt="2021-02-16T07:11:08.062" v="83" actId="20577"/>
          <ac:spMkLst>
            <pc:docMk/>
            <pc:sldMk cId="3328161752" sldId="397"/>
            <ac:spMk id="12" creationId="{86C568E4-4FC9-4A19-A371-030B27DEF851}"/>
          </ac:spMkLst>
        </pc:spChg>
        <pc:spChg chg="mod">
          <ac:chgData name="Yogesh Kulkarni" userId="S::yogesh.kulkarni@icertis.com::22124c84-fe60-4677-af03-8f3f2afc4f10" providerId="AD" clId="Web-{E4B0F729-A318-4288-A809-626FBC47762F}" dt="2021-02-16T07:06:37.824" v="41" actId="1076"/>
          <ac:spMkLst>
            <pc:docMk/>
            <pc:sldMk cId="3328161752" sldId="397"/>
            <ac:spMk id="13" creationId="{83BA4EB2-0D05-4DB9-9CC2-EDDDFE954A29}"/>
          </ac:spMkLst>
        </pc:spChg>
        <pc:spChg chg="mod">
          <ac:chgData name="Yogesh Kulkarni" userId="S::yogesh.kulkarni@icertis.com::22124c84-fe60-4677-af03-8f3f2afc4f10" providerId="AD" clId="Web-{E4B0F729-A318-4288-A809-626FBC47762F}" dt="2021-02-16T07:10:23.234" v="79" actId="20577"/>
          <ac:spMkLst>
            <pc:docMk/>
            <pc:sldMk cId="3328161752" sldId="397"/>
            <ac:spMk id="24" creationId="{135DD5D5-1DB2-40EC-B6A4-271DDA9102E3}"/>
          </ac:spMkLst>
        </pc:spChg>
        <pc:grpChg chg="mod">
          <ac:chgData name="Yogesh Kulkarni" userId="S::yogesh.kulkarni@icertis.com::22124c84-fe60-4677-af03-8f3f2afc4f10" providerId="AD" clId="Web-{E4B0F729-A318-4288-A809-626FBC47762F}" dt="2021-02-16T07:07:20.778" v="49" actId="1076"/>
          <ac:grpSpMkLst>
            <pc:docMk/>
            <pc:sldMk cId="3328161752" sldId="397"/>
            <ac:grpSpMk id="10" creationId="{E413A8C6-6535-449A-B05D-6A6B85A05007}"/>
          </ac:grpSpMkLst>
        </pc:grpChg>
      </pc:sldChg>
    </pc:docChg>
  </pc:docChgLst>
  <pc:docChgLst>
    <pc:chgData name="Yogesh Kulkarni" userId="S::yogesh.kulkarni@icertis.com::22124c84-fe60-4677-af03-8f3f2afc4f10" providerId="AD" clId="Web-{AC027AF9-7E12-4A8A-A61E-B7C420B3B8E3}"/>
    <pc:docChg chg="modSld">
      <pc:chgData name="Yogesh Kulkarni" userId="S::yogesh.kulkarni@icertis.com::22124c84-fe60-4677-af03-8f3f2afc4f10" providerId="AD" clId="Web-{AC027AF9-7E12-4A8A-A61E-B7C420B3B8E3}" dt="2021-02-16T07:02:20.920" v="174" actId="20577"/>
      <pc:docMkLst>
        <pc:docMk/>
      </pc:docMkLst>
      <pc:sldChg chg="modSp">
        <pc:chgData name="Yogesh Kulkarni" userId="S::yogesh.kulkarni@icertis.com::22124c84-fe60-4677-af03-8f3f2afc4f10" providerId="AD" clId="Web-{AC027AF9-7E12-4A8A-A61E-B7C420B3B8E3}" dt="2021-02-16T06:57:32.545" v="101" actId="20577"/>
        <pc:sldMkLst>
          <pc:docMk/>
          <pc:sldMk cId="1817473569" sldId="387"/>
        </pc:sldMkLst>
        <pc:spChg chg="mod">
          <ac:chgData name="Yogesh Kulkarni" userId="S::yogesh.kulkarni@icertis.com::22124c84-fe60-4677-af03-8f3f2afc4f10" providerId="AD" clId="Web-{AC027AF9-7E12-4A8A-A61E-B7C420B3B8E3}" dt="2021-02-16T06:57:32.545" v="101" actId="20577"/>
          <ac:spMkLst>
            <pc:docMk/>
            <pc:sldMk cId="1817473569" sldId="387"/>
            <ac:spMk id="3" creationId="{F14CCB4E-64C2-4D91-8486-DFBD29A77EC9}"/>
          </ac:spMkLst>
        </pc:spChg>
      </pc:sldChg>
      <pc:sldChg chg="modSp">
        <pc:chgData name="Yogesh Kulkarni" userId="S::yogesh.kulkarni@icertis.com::22124c84-fe60-4677-af03-8f3f2afc4f10" providerId="AD" clId="Web-{AC027AF9-7E12-4A8A-A61E-B7C420B3B8E3}" dt="2021-02-16T06:35:36.364" v="8" actId="14100"/>
        <pc:sldMkLst>
          <pc:docMk/>
          <pc:sldMk cId="3824908047" sldId="394"/>
        </pc:sldMkLst>
        <pc:spChg chg="mod">
          <ac:chgData name="Yogesh Kulkarni" userId="S::yogesh.kulkarni@icertis.com::22124c84-fe60-4677-af03-8f3f2afc4f10" providerId="AD" clId="Web-{AC027AF9-7E12-4A8A-A61E-B7C420B3B8E3}" dt="2021-02-16T06:34:58.580" v="7" actId="20577"/>
          <ac:spMkLst>
            <pc:docMk/>
            <pc:sldMk cId="3824908047" sldId="394"/>
            <ac:spMk id="11" creationId="{F00D6A0E-6B75-41D4-B532-3A0E1F89BFB3}"/>
          </ac:spMkLst>
        </pc:spChg>
        <pc:spChg chg="mod">
          <ac:chgData name="Yogesh Kulkarni" userId="S::yogesh.kulkarni@icertis.com::22124c84-fe60-4677-af03-8f3f2afc4f10" providerId="AD" clId="Web-{AC027AF9-7E12-4A8A-A61E-B7C420B3B8E3}" dt="2021-02-16T06:35:36.364" v="8" actId="14100"/>
          <ac:spMkLst>
            <pc:docMk/>
            <pc:sldMk cId="3824908047" sldId="394"/>
            <ac:spMk id="12" creationId="{86C568E4-4FC9-4A19-A371-030B27DEF851}"/>
          </ac:spMkLst>
        </pc:spChg>
      </pc:sldChg>
      <pc:sldChg chg="modSp">
        <pc:chgData name="Yogesh Kulkarni" userId="S::yogesh.kulkarni@icertis.com::22124c84-fe60-4677-af03-8f3f2afc4f10" providerId="AD" clId="Web-{AC027AF9-7E12-4A8A-A61E-B7C420B3B8E3}" dt="2021-02-16T06:58:01.328" v="104" actId="20577"/>
        <pc:sldMkLst>
          <pc:docMk/>
          <pc:sldMk cId="1767683877" sldId="395"/>
        </pc:sldMkLst>
        <pc:spChg chg="mod">
          <ac:chgData name="Yogesh Kulkarni" userId="S::yogesh.kulkarni@icertis.com::22124c84-fe60-4677-af03-8f3f2afc4f10" providerId="AD" clId="Web-{AC027AF9-7E12-4A8A-A61E-B7C420B3B8E3}" dt="2021-02-16T06:58:01.328" v="104" actId="20577"/>
          <ac:spMkLst>
            <pc:docMk/>
            <pc:sldMk cId="1767683877" sldId="395"/>
            <ac:spMk id="12" creationId="{86C568E4-4FC9-4A19-A371-030B27DEF851}"/>
          </ac:spMkLst>
        </pc:spChg>
      </pc:sldChg>
      <pc:sldChg chg="modSp">
        <pc:chgData name="Yogesh Kulkarni" userId="S::yogesh.kulkarni@icertis.com::22124c84-fe60-4677-af03-8f3f2afc4f10" providerId="AD" clId="Web-{AC027AF9-7E12-4A8A-A61E-B7C420B3B8E3}" dt="2021-02-16T07:02:20.920" v="174" actId="20577"/>
        <pc:sldMkLst>
          <pc:docMk/>
          <pc:sldMk cId="3328161752" sldId="397"/>
        </pc:sldMkLst>
        <pc:spChg chg="mod">
          <ac:chgData name="Yogesh Kulkarni" userId="S::yogesh.kulkarni@icertis.com::22124c84-fe60-4677-af03-8f3f2afc4f10" providerId="AD" clId="Web-{AC027AF9-7E12-4A8A-A61E-B7C420B3B8E3}" dt="2021-02-16T06:59:22.754" v="114" actId="20577"/>
          <ac:spMkLst>
            <pc:docMk/>
            <pc:sldMk cId="3328161752" sldId="397"/>
            <ac:spMk id="9" creationId="{8980AD92-26D8-4421-B7B6-01788B949C96}"/>
          </ac:spMkLst>
        </pc:spChg>
        <pc:spChg chg="mod">
          <ac:chgData name="Yogesh Kulkarni" userId="S::yogesh.kulkarni@icertis.com::22124c84-fe60-4677-af03-8f3f2afc4f10" providerId="AD" clId="Web-{AC027AF9-7E12-4A8A-A61E-B7C420B3B8E3}" dt="2021-02-16T07:02:20.920" v="174" actId="20577"/>
          <ac:spMkLst>
            <pc:docMk/>
            <pc:sldMk cId="3328161752" sldId="397"/>
            <ac:spMk id="24" creationId="{135DD5D5-1DB2-40EC-B6A4-271DDA9102E3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93EBBB7-3269-46C4-8D4C-3F5F6FF7CD0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754563" cy="3095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3822EA-6356-4689-9626-C8D6F79DDD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6215063" y="0"/>
            <a:ext cx="4754562" cy="3095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4CD615-4417-40F7-A73E-43655F2DBF92}" type="datetimeFigureOut">
              <a:rPr lang="en-US" smtClean="0"/>
              <a:t>8/30/2021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7B64CB-3C0A-47F5-B037-084A8C98EB9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5868988"/>
            <a:ext cx="4754563" cy="3095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D64BAE-D6C0-4054-8D8F-9FBBB052D58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215063" y="5868988"/>
            <a:ext cx="4754562" cy="3095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CE0B3C-2174-419E-AAC4-820453656A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967480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754563" cy="3095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215063" y="0"/>
            <a:ext cx="4754562" cy="3095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1800BE-C3D2-4CC5-87A7-12B4894873B1}" type="datetimeFigureOut">
              <a:rPr lang="en-US" smtClean="0"/>
              <a:t>8/30/2021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633788" y="773113"/>
            <a:ext cx="3705225" cy="20843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096963" y="2973388"/>
            <a:ext cx="8778875" cy="24336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5868988"/>
            <a:ext cx="4754563" cy="3095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215063" y="5868988"/>
            <a:ext cx="4754562" cy="3095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24AE48-5858-45C2-8961-5211BE52EC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3994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15533" rtl="0" eaLnBrk="1" latinLnBrk="0" hangingPunct="1">
      <a:defRPr sz="1333" kern="1200">
        <a:solidFill>
          <a:schemeClr val="tx1"/>
        </a:solidFill>
        <a:latin typeface="+mn-lt"/>
        <a:ea typeface="+mn-ea"/>
        <a:cs typeface="+mn-cs"/>
      </a:defRPr>
    </a:lvl1pPr>
    <a:lvl2pPr marL="507766" algn="l" defTabSz="1015533" rtl="0" eaLnBrk="1" latinLnBrk="0" hangingPunct="1">
      <a:defRPr sz="1333" kern="1200">
        <a:solidFill>
          <a:schemeClr val="tx1"/>
        </a:solidFill>
        <a:latin typeface="+mn-lt"/>
        <a:ea typeface="+mn-ea"/>
        <a:cs typeface="+mn-cs"/>
      </a:defRPr>
    </a:lvl2pPr>
    <a:lvl3pPr marL="1015533" algn="l" defTabSz="1015533" rtl="0" eaLnBrk="1" latinLnBrk="0" hangingPunct="1">
      <a:defRPr sz="1333" kern="1200">
        <a:solidFill>
          <a:schemeClr val="tx1"/>
        </a:solidFill>
        <a:latin typeface="+mn-lt"/>
        <a:ea typeface="+mn-ea"/>
        <a:cs typeface="+mn-cs"/>
      </a:defRPr>
    </a:lvl3pPr>
    <a:lvl4pPr marL="1523299" algn="l" defTabSz="1015533" rtl="0" eaLnBrk="1" latinLnBrk="0" hangingPunct="1">
      <a:defRPr sz="1333" kern="1200">
        <a:solidFill>
          <a:schemeClr val="tx1"/>
        </a:solidFill>
        <a:latin typeface="+mn-lt"/>
        <a:ea typeface="+mn-ea"/>
        <a:cs typeface="+mn-cs"/>
      </a:defRPr>
    </a:lvl4pPr>
    <a:lvl5pPr marL="2031065" algn="l" defTabSz="1015533" rtl="0" eaLnBrk="1" latinLnBrk="0" hangingPunct="1">
      <a:defRPr sz="1333" kern="1200">
        <a:solidFill>
          <a:schemeClr val="tx1"/>
        </a:solidFill>
        <a:latin typeface="+mn-lt"/>
        <a:ea typeface="+mn-ea"/>
        <a:cs typeface="+mn-cs"/>
      </a:defRPr>
    </a:lvl5pPr>
    <a:lvl6pPr marL="2538832" algn="l" defTabSz="1015533" rtl="0" eaLnBrk="1" latinLnBrk="0" hangingPunct="1">
      <a:defRPr sz="1333" kern="1200">
        <a:solidFill>
          <a:schemeClr val="tx1"/>
        </a:solidFill>
        <a:latin typeface="+mn-lt"/>
        <a:ea typeface="+mn-ea"/>
        <a:cs typeface="+mn-cs"/>
      </a:defRPr>
    </a:lvl6pPr>
    <a:lvl7pPr marL="3046598" algn="l" defTabSz="1015533" rtl="0" eaLnBrk="1" latinLnBrk="0" hangingPunct="1">
      <a:defRPr sz="1333" kern="1200">
        <a:solidFill>
          <a:schemeClr val="tx1"/>
        </a:solidFill>
        <a:latin typeface="+mn-lt"/>
        <a:ea typeface="+mn-ea"/>
        <a:cs typeface="+mn-cs"/>
      </a:defRPr>
    </a:lvl7pPr>
    <a:lvl8pPr marL="3554364" algn="l" defTabSz="1015533" rtl="0" eaLnBrk="1" latinLnBrk="0" hangingPunct="1">
      <a:defRPr sz="1333" kern="1200">
        <a:solidFill>
          <a:schemeClr val="tx1"/>
        </a:solidFill>
        <a:latin typeface="+mn-lt"/>
        <a:ea typeface="+mn-ea"/>
        <a:cs typeface="+mn-cs"/>
      </a:defRPr>
    </a:lvl8pPr>
    <a:lvl9pPr marL="4062131" algn="l" defTabSz="1015533" rtl="0" eaLnBrk="1" latinLnBrk="0" hangingPunct="1">
      <a:defRPr sz="1333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5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sv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6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sv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7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sv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8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svg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svg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9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sv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sv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0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svg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1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svg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svg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svg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89B5E47-CB68-463C-9361-4C3B12CD7BF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4072" y="149459"/>
            <a:ext cx="7309953" cy="6559082"/>
          </a:xfrm>
          <a:prstGeom prst="rect">
            <a:avLst/>
          </a:prstGeom>
        </p:spPr>
      </p:pic>
      <p:sp>
        <p:nvSpPr>
          <p:cNvPr id="10" name="object 3">
            <a:extLst>
              <a:ext uri="{FF2B5EF4-FFF2-40B4-BE49-F238E27FC236}">
                <a16:creationId xmlns:a16="http://schemas.microsoft.com/office/drawing/2014/main" id="{D67736BB-5959-475E-BEA3-C3F39E4273F7}"/>
              </a:ext>
            </a:extLst>
          </p:cNvPr>
          <p:cNvSpPr/>
          <p:nvPr userDrawn="1"/>
        </p:nvSpPr>
        <p:spPr>
          <a:xfrm>
            <a:off x="157159" y="149459"/>
            <a:ext cx="6297465" cy="6559082"/>
          </a:xfrm>
          <a:custGeom>
            <a:avLst/>
            <a:gdLst>
              <a:gd name="connsiteX0" fmla="*/ 8081724 w 10408361"/>
              <a:gd name="connsiteY0" fmla="*/ 3457 h 5595226"/>
              <a:gd name="connsiteX1" fmla="*/ 0 w 10408361"/>
              <a:gd name="connsiteY1" fmla="*/ 0 h 5595226"/>
              <a:gd name="connsiteX2" fmla="*/ 0 w 10408361"/>
              <a:gd name="connsiteY2" fmla="*/ 5595226 h 5595226"/>
              <a:gd name="connsiteX3" fmla="*/ 10408361 w 10408361"/>
              <a:gd name="connsiteY3" fmla="*/ 5595226 h 5595226"/>
              <a:gd name="connsiteX4" fmla="*/ 8081724 w 10408361"/>
              <a:gd name="connsiteY4" fmla="*/ 3457 h 5595226"/>
              <a:gd name="connsiteX0" fmla="*/ 8081724 w 10408361"/>
              <a:gd name="connsiteY0" fmla="*/ 719 h 5595226"/>
              <a:gd name="connsiteX1" fmla="*/ 0 w 10408361"/>
              <a:gd name="connsiteY1" fmla="*/ 0 h 5595226"/>
              <a:gd name="connsiteX2" fmla="*/ 0 w 10408361"/>
              <a:gd name="connsiteY2" fmla="*/ 5595226 h 5595226"/>
              <a:gd name="connsiteX3" fmla="*/ 10408361 w 10408361"/>
              <a:gd name="connsiteY3" fmla="*/ 5595226 h 5595226"/>
              <a:gd name="connsiteX4" fmla="*/ 8081724 w 10408361"/>
              <a:gd name="connsiteY4" fmla="*/ 719 h 5595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08361" h="5595226">
                <a:moveTo>
                  <a:pt x="8081724" y="719"/>
                </a:moveTo>
                <a:lnTo>
                  <a:pt x="0" y="0"/>
                </a:lnTo>
                <a:lnTo>
                  <a:pt x="0" y="5595226"/>
                </a:lnTo>
                <a:lnTo>
                  <a:pt x="10408361" y="5595226"/>
                </a:lnTo>
                <a:lnTo>
                  <a:pt x="8081724" y="719"/>
                </a:lnTo>
                <a:close/>
              </a:path>
            </a:pathLst>
          </a:cu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lvl="0"/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C9E8F8-ABAB-47E7-817F-3890259698AE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663050" y="786384"/>
            <a:ext cx="3971637" cy="1828800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5000"/>
              </a:lnSpc>
              <a:defRPr sz="4400" spc="-14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880353-9C1D-459F-81BA-0EBC5CA1BD95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663050" y="3601683"/>
            <a:ext cx="3851256" cy="711879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3F38C2C2-230A-42D1-84FE-91456D7E59D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9658" y="5305821"/>
            <a:ext cx="751942" cy="1067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7429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89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F56F330-2539-4614-BDE1-9DD85B277A9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7792" y="149460"/>
            <a:ext cx="7263454" cy="6181344"/>
          </a:xfrm>
          <a:prstGeom prst="rect">
            <a:avLst/>
          </a:prstGeom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3FA1BF20-D3AD-4B06-9876-024FB5A8BC77}"/>
              </a:ext>
            </a:extLst>
          </p:cNvPr>
          <p:cNvSpPr/>
          <p:nvPr userDrawn="1"/>
        </p:nvSpPr>
        <p:spPr>
          <a:xfrm flipH="1" flipV="1">
            <a:off x="5898248" y="-1"/>
            <a:ext cx="6293751" cy="6858001"/>
          </a:xfrm>
          <a:custGeom>
            <a:avLst/>
            <a:gdLst>
              <a:gd name="connsiteX0" fmla="*/ 6293751 w 6293751"/>
              <a:gd name="connsiteY0" fmla="*/ 6858001 h 6858001"/>
              <a:gd name="connsiteX1" fmla="*/ 4830227 w 6293751"/>
              <a:gd name="connsiteY1" fmla="*/ 6858001 h 6858001"/>
              <a:gd name="connsiteX2" fmla="*/ 4830227 w 6293751"/>
              <a:gd name="connsiteY2" fmla="*/ 6858000 h 6858001"/>
              <a:gd name="connsiteX3" fmla="*/ 0 w 6293751"/>
              <a:gd name="connsiteY3" fmla="*/ 6858000 h 6858001"/>
              <a:gd name="connsiteX4" fmla="*/ 0 w 6293751"/>
              <a:gd name="connsiteY4" fmla="*/ 0 h 6858001"/>
              <a:gd name="connsiteX5" fmla="*/ 4838390 w 6293751"/>
              <a:gd name="connsiteY5" fmla="*/ 0 h 6858001"/>
              <a:gd name="connsiteX6" fmla="*/ 4838390 w 6293751"/>
              <a:gd name="connsiteY6" fmla="*/ 3825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93751" h="6858001">
                <a:moveTo>
                  <a:pt x="6293751" y="6858001"/>
                </a:moveTo>
                <a:lnTo>
                  <a:pt x="4830227" y="6858001"/>
                </a:lnTo>
                <a:lnTo>
                  <a:pt x="4830227" y="6858000"/>
                </a:lnTo>
                <a:lnTo>
                  <a:pt x="0" y="6858000"/>
                </a:lnTo>
                <a:lnTo>
                  <a:pt x="0" y="0"/>
                </a:lnTo>
                <a:lnTo>
                  <a:pt x="4838390" y="0"/>
                </a:lnTo>
                <a:lnTo>
                  <a:pt x="4838390" y="3825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99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1C6BF9-2388-4D75-ABB8-6D3088780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0" y="1298448"/>
            <a:ext cx="4064000" cy="1896533"/>
          </a:xfrm>
        </p:spPr>
        <p:txBody>
          <a:bodyPr lIns="0" tIns="0" rIns="0" bIns="0" anchor="b" anchorCtr="0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3600" kern="1200" spc="-140" baseline="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C9A330-80CF-4A6B-AB33-7DE82FFE0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5EA1ED-D61F-4D0F-AD1A-AD6564F881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A7A5F0B-73B1-44C9-9169-DBC4033159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Icertis Confidential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1FECCEF7-3C36-4132-AD7C-4011FCE1D22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2577" t="36683" r="22728" b="36918"/>
          <a:stretch/>
        </p:blipFill>
        <p:spPr>
          <a:xfrm>
            <a:off x="308147" y="6432838"/>
            <a:ext cx="649224" cy="203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595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D5ED143-AB79-4888-AAD6-5454BAD1A64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7925" y="153504"/>
            <a:ext cx="7245719" cy="6181344"/>
          </a:xfrm>
          <a:prstGeom prst="rect">
            <a:avLst/>
          </a:prstGeom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3FA1BF20-D3AD-4B06-9876-024FB5A8BC77}"/>
              </a:ext>
            </a:extLst>
          </p:cNvPr>
          <p:cNvSpPr/>
          <p:nvPr userDrawn="1"/>
        </p:nvSpPr>
        <p:spPr>
          <a:xfrm flipH="1" flipV="1">
            <a:off x="5898248" y="-1"/>
            <a:ext cx="6293751" cy="6858001"/>
          </a:xfrm>
          <a:custGeom>
            <a:avLst/>
            <a:gdLst>
              <a:gd name="connsiteX0" fmla="*/ 6293751 w 6293751"/>
              <a:gd name="connsiteY0" fmla="*/ 6858001 h 6858001"/>
              <a:gd name="connsiteX1" fmla="*/ 4830227 w 6293751"/>
              <a:gd name="connsiteY1" fmla="*/ 6858001 h 6858001"/>
              <a:gd name="connsiteX2" fmla="*/ 4830227 w 6293751"/>
              <a:gd name="connsiteY2" fmla="*/ 6858000 h 6858001"/>
              <a:gd name="connsiteX3" fmla="*/ 0 w 6293751"/>
              <a:gd name="connsiteY3" fmla="*/ 6858000 h 6858001"/>
              <a:gd name="connsiteX4" fmla="*/ 0 w 6293751"/>
              <a:gd name="connsiteY4" fmla="*/ 0 h 6858001"/>
              <a:gd name="connsiteX5" fmla="*/ 4838390 w 6293751"/>
              <a:gd name="connsiteY5" fmla="*/ 0 h 6858001"/>
              <a:gd name="connsiteX6" fmla="*/ 4838390 w 6293751"/>
              <a:gd name="connsiteY6" fmla="*/ 3825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93751" h="6858001">
                <a:moveTo>
                  <a:pt x="6293751" y="6858001"/>
                </a:moveTo>
                <a:lnTo>
                  <a:pt x="4830227" y="6858001"/>
                </a:lnTo>
                <a:lnTo>
                  <a:pt x="4830227" y="6858000"/>
                </a:lnTo>
                <a:lnTo>
                  <a:pt x="0" y="6858000"/>
                </a:lnTo>
                <a:lnTo>
                  <a:pt x="0" y="0"/>
                </a:lnTo>
                <a:lnTo>
                  <a:pt x="4838390" y="0"/>
                </a:lnTo>
                <a:lnTo>
                  <a:pt x="4838390" y="3825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99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1C6BF9-2388-4D75-ABB8-6D3088780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0" y="1298448"/>
            <a:ext cx="4064000" cy="1896533"/>
          </a:xfrm>
        </p:spPr>
        <p:txBody>
          <a:bodyPr lIns="0" tIns="0" rIns="0" bIns="0" anchor="b" anchorCtr="0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3600" kern="1200" spc="-140" baseline="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C9A330-80CF-4A6B-AB33-7DE82FFE0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5EA1ED-D61F-4D0F-AD1A-AD6564F8817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39F0518F-8C27-4D26-9B95-4789AB4FBC9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2577" t="36683" r="22728" b="36918"/>
          <a:stretch/>
        </p:blipFill>
        <p:spPr>
          <a:xfrm>
            <a:off x="308147" y="6432838"/>
            <a:ext cx="649224" cy="203679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45DC56-81DB-4D9B-9ADC-C8D48F7F8F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Icertis Confidential</a:t>
            </a:r>
          </a:p>
        </p:txBody>
      </p:sp>
    </p:spTree>
    <p:extLst>
      <p:ext uri="{BB962C8B-B14F-4D97-AF65-F5344CB8AC3E}">
        <p14:creationId xmlns:p14="http://schemas.microsoft.com/office/powerpoint/2010/main" val="20145994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F0A0C06-3516-4945-AD0E-EE86124CC04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7159" y="156323"/>
            <a:ext cx="7812398" cy="6181344"/>
          </a:xfrm>
          <a:prstGeom prst="rect">
            <a:avLst/>
          </a:prstGeom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3FA1BF20-D3AD-4B06-9876-024FB5A8BC77}"/>
              </a:ext>
            </a:extLst>
          </p:cNvPr>
          <p:cNvSpPr/>
          <p:nvPr userDrawn="1"/>
        </p:nvSpPr>
        <p:spPr>
          <a:xfrm flipH="1" flipV="1">
            <a:off x="5898248" y="-1"/>
            <a:ext cx="6293751" cy="6858001"/>
          </a:xfrm>
          <a:custGeom>
            <a:avLst/>
            <a:gdLst>
              <a:gd name="connsiteX0" fmla="*/ 6293751 w 6293751"/>
              <a:gd name="connsiteY0" fmla="*/ 6858001 h 6858001"/>
              <a:gd name="connsiteX1" fmla="*/ 4830227 w 6293751"/>
              <a:gd name="connsiteY1" fmla="*/ 6858001 h 6858001"/>
              <a:gd name="connsiteX2" fmla="*/ 4830227 w 6293751"/>
              <a:gd name="connsiteY2" fmla="*/ 6858000 h 6858001"/>
              <a:gd name="connsiteX3" fmla="*/ 0 w 6293751"/>
              <a:gd name="connsiteY3" fmla="*/ 6858000 h 6858001"/>
              <a:gd name="connsiteX4" fmla="*/ 0 w 6293751"/>
              <a:gd name="connsiteY4" fmla="*/ 0 h 6858001"/>
              <a:gd name="connsiteX5" fmla="*/ 4838390 w 6293751"/>
              <a:gd name="connsiteY5" fmla="*/ 0 h 6858001"/>
              <a:gd name="connsiteX6" fmla="*/ 4838390 w 6293751"/>
              <a:gd name="connsiteY6" fmla="*/ 3825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93751" h="6858001">
                <a:moveTo>
                  <a:pt x="6293751" y="6858001"/>
                </a:moveTo>
                <a:lnTo>
                  <a:pt x="4830227" y="6858001"/>
                </a:lnTo>
                <a:lnTo>
                  <a:pt x="4830227" y="6858000"/>
                </a:lnTo>
                <a:lnTo>
                  <a:pt x="0" y="6858000"/>
                </a:lnTo>
                <a:lnTo>
                  <a:pt x="0" y="0"/>
                </a:lnTo>
                <a:lnTo>
                  <a:pt x="4838390" y="0"/>
                </a:lnTo>
                <a:lnTo>
                  <a:pt x="4838390" y="3825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99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1C6BF9-2388-4D75-ABB8-6D3088780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0" y="1298448"/>
            <a:ext cx="4064000" cy="1896533"/>
          </a:xfrm>
        </p:spPr>
        <p:txBody>
          <a:bodyPr lIns="0" tIns="0" rIns="0" bIns="0" anchor="b" anchorCtr="0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3600" kern="1200" spc="-140" baseline="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C9A330-80CF-4A6B-AB33-7DE82FFE0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5EA1ED-D61F-4D0F-AD1A-AD6564F881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F008B5-94E7-41EA-84A0-448E4323BF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Icertis Confidential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725AEFB2-309E-4D5C-9461-53CF8903362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2577" t="36683" r="22728" b="36918"/>
          <a:stretch/>
        </p:blipFill>
        <p:spPr>
          <a:xfrm>
            <a:off x="308147" y="6432838"/>
            <a:ext cx="649224" cy="203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8070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6B8278C-B087-4E20-8B6A-64B3FE76F0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724" y="156323"/>
            <a:ext cx="9805932" cy="6181344"/>
          </a:xfrm>
          <a:prstGeom prst="rect">
            <a:avLst/>
          </a:prstGeom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3FA1BF20-D3AD-4B06-9876-024FB5A8BC77}"/>
              </a:ext>
            </a:extLst>
          </p:cNvPr>
          <p:cNvSpPr/>
          <p:nvPr userDrawn="1"/>
        </p:nvSpPr>
        <p:spPr>
          <a:xfrm flipH="1" flipV="1">
            <a:off x="5898248" y="-1"/>
            <a:ext cx="6293751" cy="6858001"/>
          </a:xfrm>
          <a:custGeom>
            <a:avLst/>
            <a:gdLst>
              <a:gd name="connsiteX0" fmla="*/ 6293751 w 6293751"/>
              <a:gd name="connsiteY0" fmla="*/ 6858001 h 6858001"/>
              <a:gd name="connsiteX1" fmla="*/ 4830227 w 6293751"/>
              <a:gd name="connsiteY1" fmla="*/ 6858001 h 6858001"/>
              <a:gd name="connsiteX2" fmla="*/ 4830227 w 6293751"/>
              <a:gd name="connsiteY2" fmla="*/ 6858000 h 6858001"/>
              <a:gd name="connsiteX3" fmla="*/ 0 w 6293751"/>
              <a:gd name="connsiteY3" fmla="*/ 6858000 h 6858001"/>
              <a:gd name="connsiteX4" fmla="*/ 0 w 6293751"/>
              <a:gd name="connsiteY4" fmla="*/ 0 h 6858001"/>
              <a:gd name="connsiteX5" fmla="*/ 4838390 w 6293751"/>
              <a:gd name="connsiteY5" fmla="*/ 0 h 6858001"/>
              <a:gd name="connsiteX6" fmla="*/ 4838390 w 6293751"/>
              <a:gd name="connsiteY6" fmla="*/ 3825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93751" h="6858001">
                <a:moveTo>
                  <a:pt x="6293751" y="6858001"/>
                </a:moveTo>
                <a:lnTo>
                  <a:pt x="4830227" y="6858001"/>
                </a:lnTo>
                <a:lnTo>
                  <a:pt x="4830227" y="6858000"/>
                </a:lnTo>
                <a:lnTo>
                  <a:pt x="0" y="6858000"/>
                </a:lnTo>
                <a:lnTo>
                  <a:pt x="0" y="0"/>
                </a:lnTo>
                <a:lnTo>
                  <a:pt x="4838390" y="0"/>
                </a:lnTo>
                <a:lnTo>
                  <a:pt x="4838390" y="3825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99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1C6BF9-2388-4D75-ABB8-6D3088780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0" y="1298448"/>
            <a:ext cx="4064000" cy="1896533"/>
          </a:xfrm>
        </p:spPr>
        <p:txBody>
          <a:bodyPr lIns="0" tIns="0" rIns="0" bIns="0" anchor="b" anchorCtr="0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3600" kern="1200" spc="-140" baseline="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C9A330-80CF-4A6B-AB33-7DE82FFE0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5EA1ED-D61F-4D0F-AD1A-AD6564F881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317EE3-6760-4879-8FB9-E8E2F1F779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Icertis Confidential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9E9748E6-DBA7-4602-A2BE-375E2C08C9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2577" t="36683" r="22728" b="36918"/>
          <a:stretch/>
        </p:blipFill>
        <p:spPr>
          <a:xfrm>
            <a:off x="308147" y="6432838"/>
            <a:ext cx="649224" cy="203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2443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ECE3C01-D472-496C-AFDE-23A16CFCFB9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861" y="156323"/>
            <a:ext cx="7481666" cy="6181344"/>
          </a:xfrm>
          <a:prstGeom prst="rect">
            <a:avLst/>
          </a:prstGeom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3FA1BF20-D3AD-4B06-9876-024FB5A8BC77}"/>
              </a:ext>
            </a:extLst>
          </p:cNvPr>
          <p:cNvSpPr/>
          <p:nvPr userDrawn="1"/>
        </p:nvSpPr>
        <p:spPr>
          <a:xfrm flipH="1" flipV="1">
            <a:off x="5898248" y="-1"/>
            <a:ext cx="6293751" cy="6858001"/>
          </a:xfrm>
          <a:custGeom>
            <a:avLst/>
            <a:gdLst>
              <a:gd name="connsiteX0" fmla="*/ 6293751 w 6293751"/>
              <a:gd name="connsiteY0" fmla="*/ 6858001 h 6858001"/>
              <a:gd name="connsiteX1" fmla="*/ 4830227 w 6293751"/>
              <a:gd name="connsiteY1" fmla="*/ 6858001 h 6858001"/>
              <a:gd name="connsiteX2" fmla="*/ 4830227 w 6293751"/>
              <a:gd name="connsiteY2" fmla="*/ 6858000 h 6858001"/>
              <a:gd name="connsiteX3" fmla="*/ 0 w 6293751"/>
              <a:gd name="connsiteY3" fmla="*/ 6858000 h 6858001"/>
              <a:gd name="connsiteX4" fmla="*/ 0 w 6293751"/>
              <a:gd name="connsiteY4" fmla="*/ 0 h 6858001"/>
              <a:gd name="connsiteX5" fmla="*/ 4838390 w 6293751"/>
              <a:gd name="connsiteY5" fmla="*/ 0 h 6858001"/>
              <a:gd name="connsiteX6" fmla="*/ 4838390 w 6293751"/>
              <a:gd name="connsiteY6" fmla="*/ 3825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93751" h="6858001">
                <a:moveTo>
                  <a:pt x="6293751" y="6858001"/>
                </a:moveTo>
                <a:lnTo>
                  <a:pt x="4830227" y="6858001"/>
                </a:lnTo>
                <a:lnTo>
                  <a:pt x="4830227" y="6858000"/>
                </a:lnTo>
                <a:lnTo>
                  <a:pt x="0" y="6858000"/>
                </a:lnTo>
                <a:lnTo>
                  <a:pt x="0" y="0"/>
                </a:lnTo>
                <a:lnTo>
                  <a:pt x="4838390" y="0"/>
                </a:lnTo>
                <a:lnTo>
                  <a:pt x="4838390" y="3825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99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1C6BF9-2388-4D75-ABB8-6D3088780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0" y="1298448"/>
            <a:ext cx="4064000" cy="1896533"/>
          </a:xfrm>
        </p:spPr>
        <p:txBody>
          <a:bodyPr lIns="0" tIns="0" rIns="0" bIns="0" anchor="b" anchorCtr="0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3600" kern="1200" spc="-140" baseline="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C9A330-80CF-4A6B-AB33-7DE82FFE0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5EA1ED-D61F-4D0F-AD1A-AD6564F8817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956169AD-F1A8-4B54-9F92-B5872DC2A14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2577" t="36683" r="22728" b="36918"/>
          <a:stretch/>
        </p:blipFill>
        <p:spPr>
          <a:xfrm>
            <a:off x="308147" y="6432838"/>
            <a:ext cx="649224" cy="203679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A60C53-445D-4D6B-88E0-E7E8244938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Icertis Confidential</a:t>
            </a:r>
          </a:p>
        </p:txBody>
      </p:sp>
    </p:spTree>
    <p:extLst>
      <p:ext uri="{BB962C8B-B14F-4D97-AF65-F5344CB8AC3E}">
        <p14:creationId xmlns:p14="http://schemas.microsoft.com/office/powerpoint/2010/main" val="5383382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0E5F88A3-F8D0-4CA2-8951-4CB106035E7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21416" y="149459"/>
            <a:ext cx="6513426" cy="6556248"/>
          </a:xfrm>
          <a:prstGeom prst="rect">
            <a:avLst/>
          </a:prstGeom>
        </p:spPr>
      </p:pic>
      <p:sp>
        <p:nvSpPr>
          <p:cNvPr id="8" name="Freeform: Shape 7">
            <a:extLst>
              <a:ext uri="{FF2B5EF4-FFF2-40B4-BE49-F238E27FC236}">
                <a16:creationId xmlns:a16="http://schemas.microsoft.com/office/drawing/2014/main" id="{BAD26044-16CF-4756-8544-C2B928F81204}"/>
              </a:ext>
            </a:extLst>
          </p:cNvPr>
          <p:cNvSpPr/>
          <p:nvPr userDrawn="1"/>
        </p:nvSpPr>
        <p:spPr>
          <a:xfrm>
            <a:off x="0" y="-1"/>
            <a:ext cx="9746973" cy="6858001"/>
          </a:xfrm>
          <a:custGeom>
            <a:avLst/>
            <a:gdLst>
              <a:gd name="connsiteX0" fmla="*/ 3453222 w 9746973"/>
              <a:gd name="connsiteY0" fmla="*/ 0 h 6858001"/>
              <a:gd name="connsiteX1" fmla="*/ 8291612 w 9746973"/>
              <a:gd name="connsiteY1" fmla="*/ 0 h 6858001"/>
              <a:gd name="connsiteX2" fmla="*/ 8291612 w 9746973"/>
              <a:gd name="connsiteY2" fmla="*/ 38253 h 6858001"/>
              <a:gd name="connsiteX3" fmla="*/ 9746973 w 9746973"/>
              <a:gd name="connsiteY3" fmla="*/ 6858001 h 6858001"/>
              <a:gd name="connsiteX4" fmla="*/ 8283449 w 9746973"/>
              <a:gd name="connsiteY4" fmla="*/ 6858001 h 6858001"/>
              <a:gd name="connsiteX5" fmla="*/ 8283449 w 9746973"/>
              <a:gd name="connsiteY5" fmla="*/ 6858000 h 6858001"/>
              <a:gd name="connsiteX6" fmla="*/ 3528391 w 9746973"/>
              <a:gd name="connsiteY6" fmla="*/ 6858000 h 6858001"/>
              <a:gd name="connsiteX7" fmla="*/ 3528391 w 9746973"/>
              <a:gd name="connsiteY7" fmla="*/ 6858001 h 6858001"/>
              <a:gd name="connsiteX8" fmla="*/ 0 w 9746973"/>
              <a:gd name="connsiteY8" fmla="*/ 6858001 h 6858001"/>
              <a:gd name="connsiteX9" fmla="*/ 0 w 9746973"/>
              <a:gd name="connsiteY9" fmla="*/ 1 h 6858001"/>
              <a:gd name="connsiteX10" fmla="*/ 3453222 w 9746973"/>
              <a:gd name="connsiteY10" fmla="*/ 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746973" h="6858001">
                <a:moveTo>
                  <a:pt x="3453222" y="0"/>
                </a:moveTo>
                <a:lnTo>
                  <a:pt x="8291612" y="0"/>
                </a:lnTo>
                <a:lnTo>
                  <a:pt x="8291612" y="38253"/>
                </a:lnTo>
                <a:lnTo>
                  <a:pt x="9746973" y="6858001"/>
                </a:lnTo>
                <a:lnTo>
                  <a:pt x="8283449" y="6858001"/>
                </a:lnTo>
                <a:lnTo>
                  <a:pt x="8283449" y="6858000"/>
                </a:lnTo>
                <a:lnTo>
                  <a:pt x="3528391" y="6858000"/>
                </a:lnTo>
                <a:lnTo>
                  <a:pt x="3528391" y="6858001"/>
                </a:lnTo>
                <a:lnTo>
                  <a:pt x="0" y="6858001"/>
                </a:lnTo>
                <a:lnTo>
                  <a:pt x="0" y="1"/>
                </a:lnTo>
                <a:lnTo>
                  <a:pt x="3453222" y="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1C6BF9-2388-4D75-ABB8-6D3088780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384" y="1463040"/>
            <a:ext cx="4758266" cy="2248231"/>
          </a:xfrm>
        </p:spPr>
        <p:txBody>
          <a:bodyPr lIns="0" tIns="0" rIns="0" bIns="0" anchor="b" anchorCtr="0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3600" kern="1200" spc="-140" baseline="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359F3F5F-479B-4621-A71B-F0DDA15D99B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B5EA1ED-D61F-4D0F-AD1A-AD6564F881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481A09D4-4F5A-4138-8B67-C262F5ED13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Icertis Confidential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D10CF74E-4ADF-42A1-97BE-E847B52042F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2577" t="36683" r="22728" b="36918"/>
          <a:stretch/>
        </p:blipFill>
        <p:spPr>
          <a:xfrm>
            <a:off x="308147" y="6432838"/>
            <a:ext cx="649224" cy="203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2574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9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56BFAA9-00F7-4F94-B4D6-57FC5D303A7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04560" y="149459"/>
            <a:ext cx="3829228" cy="6556248"/>
          </a:xfrm>
          <a:prstGeom prst="rect">
            <a:avLst/>
          </a:prstGeom>
        </p:spPr>
      </p:pic>
      <p:sp>
        <p:nvSpPr>
          <p:cNvPr id="8" name="Freeform: Shape 7">
            <a:extLst>
              <a:ext uri="{FF2B5EF4-FFF2-40B4-BE49-F238E27FC236}">
                <a16:creationId xmlns:a16="http://schemas.microsoft.com/office/drawing/2014/main" id="{BAD26044-16CF-4756-8544-C2B928F81204}"/>
              </a:ext>
            </a:extLst>
          </p:cNvPr>
          <p:cNvSpPr/>
          <p:nvPr userDrawn="1"/>
        </p:nvSpPr>
        <p:spPr>
          <a:xfrm>
            <a:off x="0" y="-1"/>
            <a:ext cx="9746973" cy="6858001"/>
          </a:xfrm>
          <a:custGeom>
            <a:avLst/>
            <a:gdLst>
              <a:gd name="connsiteX0" fmla="*/ 3453222 w 9746973"/>
              <a:gd name="connsiteY0" fmla="*/ 0 h 6858001"/>
              <a:gd name="connsiteX1" fmla="*/ 8291612 w 9746973"/>
              <a:gd name="connsiteY1" fmla="*/ 0 h 6858001"/>
              <a:gd name="connsiteX2" fmla="*/ 8291612 w 9746973"/>
              <a:gd name="connsiteY2" fmla="*/ 38253 h 6858001"/>
              <a:gd name="connsiteX3" fmla="*/ 9746973 w 9746973"/>
              <a:gd name="connsiteY3" fmla="*/ 6858001 h 6858001"/>
              <a:gd name="connsiteX4" fmla="*/ 8283449 w 9746973"/>
              <a:gd name="connsiteY4" fmla="*/ 6858001 h 6858001"/>
              <a:gd name="connsiteX5" fmla="*/ 8283449 w 9746973"/>
              <a:gd name="connsiteY5" fmla="*/ 6858000 h 6858001"/>
              <a:gd name="connsiteX6" fmla="*/ 3528391 w 9746973"/>
              <a:gd name="connsiteY6" fmla="*/ 6858000 h 6858001"/>
              <a:gd name="connsiteX7" fmla="*/ 3528391 w 9746973"/>
              <a:gd name="connsiteY7" fmla="*/ 6858001 h 6858001"/>
              <a:gd name="connsiteX8" fmla="*/ 0 w 9746973"/>
              <a:gd name="connsiteY8" fmla="*/ 6858001 h 6858001"/>
              <a:gd name="connsiteX9" fmla="*/ 0 w 9746973"/>
              <a:gd name="connsiteY9" fmla="*/ 1 h 6858001"/>
              <a:gd name="connsiteX10" fmla="*/ 3453222 w 9746973"/>
              <a:gd name="connsiteY10" fmla="*/ 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746973" h="6858001">
                <a:moveTo>
                  <a:pt x="3453222" y="0"/>
                </a:moveTo>
                <a:lnTo>
                  <a:pt x="8291612" y="0"/>
                </a:lnTo>
                <a:lnTo>
                  <a:pt x="8291612" y="38253"/>
                </a:lnTo>
                <a:lnTo>
                  <a:pt x="9746973" y="6858001"/>
                </a:lnTo>
                <a:lnTo>
                  <a:pt x="8283449" y="6858001"/>
                </a:lnTo>
                <a:lnTo>
                  <a:pt x="8283449" y="6858000"/>
                </a:lnTo>
                <a:lnTo>
                  <a:pt x="3528391" y="6858000"/>
                </a:lnTo>
                <a:lnTo>
                  <a:pt x="3528391" y="6858001"/>
                </a:lnTo>
                <a:lnTo>
                  <a:pt x="0" y="6858001"/>
                </a:lnTo>
                <a:lnTo>
                  <a:pt x="0" y="1"/>
                </a:lnTo>
                <a:lnTo>
                  <a:pt x="3453222" y="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1C6BF9-2388-4D75-ABB8-6D3088780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384" y="1463040"/>
            <a:ext cx="4758266" cy="2248231"/>
          </a:xfrm>
        </p:spPr>
        <p:txBody>
          <a:bodyPr lIns="0" tIns="0" rIns="0" bIns="0" anchor="b" anchorCtr="0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3600" kern="1200" spc="-140" baseline="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359F3F5F-479B-4621-A71B-F0DDA15D99B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B5EA1ED-D61F-4D0F-AD1A-AD6564F881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481A09D4-4F5A-4138-8B67-C262F5ED13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Icertis Confidential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D10CF74E-4ADF-42A1-97BE-E847B52042F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2577" t="36683" r="22728" b="36918"/>
          <a:stretch/>
        </p:blipFill>
        <p:spPr>
          <a:xfrm>
            <a:off x="308147" y="6432838"/>
            <a:ext cx="649224" cy="203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36590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0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14C7E45-D745-4A53-9E81-946D9A2B426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40700" y="150391"/>
            <a:ext cx="3894142" cy="6554384"/>
          </a:xfrm>
          <a:prstGeom prst="rect">
            <a:avLst/>
          </a:prstGeom>
        </p:spPr>
      </p:pic>
      <p:sp>
        <p:nvSpPr>
          <p:cNvPr id="8" name="Freeform: Shape 7">
            <a:extLst>
              <a:ext uri="{FF2B5EF4-FFF2-40B4-BE49-F238E27FC236}">
                <a16:creationId xmlns:a16="http://schemas.microsoft.com/office/drawing/2014/main" id="{BAD26044-16CF-4756-8544-C2B928F81204}"/>
              </a:ext>
            </a:extLst>
          </p:cNvPr>
          <p:cNvSpPr/>
          <p:nvPr userDrawn="1"/>
        </p:nvSpPr>
        <p:spPr>
          <a:xfrm>
            <a:off x="0" y="-1"/>
            <a:ext cx="9746973" cy="6858001"/>
          </a:xfrm>
          <a:custGeom>
            <a:avLst/>
            <a:gdLst>
              <a:gd name="connsiteX0" fmla="*/ 3453222 w 9746973"/>
              <a:gd name="connsiteY0" fmla="*/ 0 h 6858001"/>
              <a:gd name="connsiteX1" fmla="*/ 8291612 w 9746973"/>
              <a:gd name="connsiteY1" fmla="*/ 0 h 6858001"/>
              <a:gd name="connsiteX2" fmla="*/ 8291612 w 9746973"/>
              <a:gd name="connsiteY2" fmla="*/ 38253 h 6858001"/>
              <a:gd name="connsiteX3" fmla="*/ 9746973 w 9746973"/>
              <a:gd name="connsiteY3" fmla="*/ 6858001 h 6858001"/>
              <a:gd name="connsiteX4" fmla="*/ 8283449 w 9746973"/>
              <a:gd name="connsiteY4" fmla="*/ 6858001 h 6858001"/>
              <a:gd name="connsiteX5" fmla="*/ 8283449 w 9746973"/>
              <a:gd name="connsiteY5" fmla="*/ 6858000 h 6858001"/>
              <a:gd name="connsiteX6" fmla="*/ 3528391 w 9746973"/>
              <a:gd name="connsiteY6" fmla="*/ 6858000 h 6858001"/>
              <a:gd name="connsiteX7" fmla="*/ 3528391 w 9746973"/>
              <a:gd name="connsiteY7" fmla="*/ 6858001 h 6858001"/>
              <a:gd name="connsiteX8" fmla="*/ 0 w 9746973"/>
              <a:gd name="connsiteY8" fmla="*/ 6858001 h 6858001"/>
              <a:gd name="connsiteX9" fmla="*/ 0 w 9746973"/>
              <a:gd name="connsiteY9" fmla="*/ 1 h 6858001"/>
              <a:gd name="connsiteX10" fmla="*/ 3453222 w 9746973"/>
              <a:gd name="connsiteY10" fmla="*/ 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746973" h="6858001">
                <a:moveTo>
                  <a:pt x="3453222" y="0"/>
                </a:moveTo>
                <a:lnTo>
                  <a:pt x="8291612" y="0"/>
                </a:lnTo>
                <a:lnTo>
                  <a:pt x="8291612" y="38253"/>
                </a:lnTo>
                <a:lnTo>
                  <a:pt x="9746973" y="6858001"/>
                </a:lnTo>
                <a:lnTo>
                  <a:pt x="8283449" y="6858001"/>
                </a:lnTo>
                <a:lnTo>
                  <a:pt x="8283449" y="6858000"/>
                </a:lnTo>
                <a:lnTo>
                  <a:pt x="3528391" y="6858000"/>
                </a:lnTo>
                <a:lnTo>
                  <a:pt x="3528391" y="6858001"/>
                </a:lnTo>
                <a:lnTo>
                  <a:pt x="0" y="6858001"/>
                </a:lnTo>
                <a:lnTo>
                  <a:pt x="0" y="1"/>
                </a:lnTo>
                <a:lnTo>
                  <a:pt x="3453222" y="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1C6BF9-2388-4D75-ABB8-6D3088780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384" y="1463040"/>
            <a:ext cx="4758266" cy="2248231"/>
          </a:xfrm>
        </p:spPr>
        <p:txBody>
          <a:bodyPr lIns="0" tIns="0" rIns="0" bIns="0" anchor="b" anchorCtr="0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3600" kern="1200" spc="-140" baseline="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359F3F5F-479B-4621-A71B-F0DDA15D99B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B5EA1ED-D61F-4D0F-AD1A-AD6564F881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481A09D4-4F5A-4138-8B67-C262F5ED13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Icertis Confidential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D10CF74E-4ADF-42A1-97BE-E847B52042F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2577" t="36683" r="22728" b="36918"/>
          <a:stretch/>
        </p:blipFill>
        <p:spPr>
          <a:xfrm>
            <a:off x="308147" y="6432838"/>
            <a:ext cx="649224" cy="203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37517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2">
            <a:extLst>
              <a:ext uri="{FF2B5EF4-FFF2-40B4-BE49-F238E27FC236}">
                <a16:creationId xmlns:a16="http://schemas.microsoft.com/office/drawing/2014/main" id="{7D6E7DDB-BF56-4BF8-B17C-8D281CAE10D0}"/>
              </a:ext>
            </a:extLst>
          </p:cNvPr>
          <p:cNvSpPr>
            <a:spLocks noChangeAspect="1"/>
          </p:cNvSpPr>
          <p:nvPr userDrawn="1"/>
        </p:nvSpPr>
        <p:spPr>
          <a:xfrm>
            <a:off x="157159" y="149459"/>
            <a:ext cx="7343983" cy="6556248"/>
          </a:xfrm>
          <a:prstGeom prst="rect">
            <a:avLst/>
          </a:pr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3FA1BF20-D3AD-4B06-9876-024FB5A8BC77}"/>
              </a:ext>
            </a:extLst>
          </p:cNvPr>
          <p:cNvSpPr/>
          <p:nvPr userDrawn="1"/>
        </p:nvSpPr>
        <p:spPr>
          <a:xfrm flipH="1" flipV="1">
            <a:off x="5898248" y="-1"/>
            <a:ext cx="6293751" cy="6858001"/>
          </a:xfrm>
          <a:custGeom>
            <a:avLst/>
            <a:gdLst>
              <a:gd name="connsiteX0" fmla="*/ 6293751 w 6293751"/>
              <a:gd name="connsiteY0" fmla="*/ 6858001 h 6858001"/>
              <a:gd name="connsiteX1" fmla="*/ 4830227 w 6293751"/>
              <a:gd name="connsiteY1" fmla="*/ 6858001 h 6858001"/>
              <a:gd name="connsiteX2" fmla="*/ 4830227 w 6293751"/>
              <a:gd name="connsiteY2" fmla="*/ 6858000 h 6858001"/>
              <a:gd name="connsiteX3" fmla="*/ 0 w 6293751"/>
              <a:gd name="connsiteY3" fmla="*/ 6858000 h 6858001"/>
              <a:gd name="connsiteX4" fmla="*/ 0 w 6293751"/>
              <a:gd name="connsiteY4" fmla="*/ 0 h 6858001"/>
              <a:gd name="connsiteX5" fmla="*/ 4838390 w 6293751"/>
              <a:gd name="connsiteY5" fmla="*/ 0 h 6858001"/>
              <a:gd name="connsiteX6" fmla="*/ 4838390 w 6293751"/>
              <a:gd name="connsiteY6" fmla="*/ 3825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93751" h="6858001">
                <a:moveTo>
                  <a:pt x="6293751" y="6858001"/>
                </a:moveTo>
                <a:lnTo>
                  <a:pt x="4830227" y="6858001"/>
                </a:lnTo>
                <a:lnTo>
                  <a:pt x="4830227" y="6858000"/>
                </a:lnTo>
                <a:lnTo>
                  <a:pt x="0" y="6858000"/>
                </a:lnTo>
                <a:lnTo>
                  <a:pt x="0" y="0"/>
                </a:lnTo>
                <a:lnTo>
                  <a:pt x="4838390" y="0"/>
                </a:lnTo>
                <a:lnTo>
                  <a:pt x="4838390" y="3825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99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1C6BF9-2388-4D75-ABB8-6D3088780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0" y="1297173"/>
            <a:ext cx="4064000" cy="1896533"/>
          </a:xfrm>
        </p:spPr>
        <p:txBody>
          <a:bodyPr lIns="0" tIns="0" rIns="0" bIns="0" anchor="b" anchorCtr="0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3600" kern="1200" spc="-140" baseline="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4A5FBFA-AE50-4C9B-AF0C-CA114668B73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5EA1ED-D61F-4D0F-AD1A-AD6564F881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85CE34-A11E-4231-B7CE-8D0F1448B3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07280" y="6485040"/>
            <a:ext cx="2377440" cy="21945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Icertis Confidential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22D7B2E-A432-4805-9CD3-87FE344EE795}"/>
              </a:ext>
            </a:extLst>
          </p:cNvPr>
          <p:cNvGrpSpPr/>
          <p:nvPr userDrawn="1"/>
        </p:nvGrpSpPr>
        <p:grpSpPr>
          <a:xfrm>
            <a:off x="311050" y="6442103"/>
            <a:ext cx="644318" cy="201226"/>
            <a:chOff x="311050" y="6442103"/>
            <a:chExt cx="644318" cy="201226"/>
          </a:xfrm>
        </p:grpSpPr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D46121AC-B72B-452B-B296-491FDDE0C90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23739"/>
            <a:stretch/>
          </p:blipFill>
          <p:spPr>
            <a:xfrm>
              <a:off x="311050" y="6442103"/>
              <a:ext cx="178923" cy="193670"/>
            </a:xfrm>
            <a:prstGeom prst="rect">
              <a:avLst/>
            </a:prstGeom>
          </p:spPr>
        </p:pic>
        <p:pic>
          <p:nvPicPr>
            <p:cNvPr id="23" name="Graphic 22">
              <a:extLst>
                <a:ext uri="{FF2B5EF4-FFF2-40B4-BE49-F238E27FC236}">
                  <a16:creationId xmlns:a16="http://schemas.microsoft.com/office/drawing/2014/main" id="{D4E388FA-B095-448E-B0AA-DA2E26D9EB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18222" t="81907" r="-1" b="-1478"/>
            <a:stretch/>
          </p:blipFill>
          <p:spPr>
            <a:xfrm>
              <a:off x="516193" y="6494148"/>
              <a:ext cx="439175" cy="1491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7208286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3">
            <a:extLst>
              <a:ext uri="{FF2B5EF4-FFF2-40B4-BE49-F238E27FC236}">
                <a16:creationId xmlns:a16="http://schemas.microsoft.com/office/drawing/2014/main" id="{FBFE1304-D4B2-4EE1-9A0D-C7A26296FF0A}"/>
              </a:ext>
            </a:extLst>
          </p:cNvPr>
          <p:cNvSpPr>
            <a:spLocks noChangeAspect="1"/>
          </p:cNvSpPr>
          <p:nvPr/>
        </p:nvSpPr>
        <p:spPr>
          <a:xfrm>
            <a:off x="4756858" y="152293"/>
            <a:ext cx="7277984" cy="6556248"/>
          </a:xfrm>
          <a:prstGeom prst="rect">
            <a:avLst/>
          </a:pr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1C6BF9-2388-4D75-ABB8-6D3088780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384" y="1280160"/>
            <a:ext cx="4008900" cy="2248231"/>
          </a:xfrm>
        </p:spPr>
        <p:txBody>
          <a:bodyPr lIns="0" tIns="0" rIns="0" bIns="0" anchor="b" anchorCtr="0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3600" kern="1200" spc="-140" baseline="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033DF79-C82A-4B4B-87DB-7CFD5DD92CF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B5EA1ED-D61F-4D0F-AD1A-AD6564F881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9CCB05-92FD-473C-8174-1CA0C518B2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958840" y="6485040"/>
            <a:ext cx="1828800" cy="21945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Icertis Confidential</a:t>
            </a:r>
          </a:p>
        </p:txBody>
      </p:sp>
    </p:spTree>
    <p:extLst>
      <p:ext uri="{BB962C8B-B14F-4D97-AF65-F5344CB8AC3E}">
        <p14:creationId xmlns:p14="http://schemas.microsoft.com/office/powerpoint/2010/main" val="8694525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3D66542-E0A7-4CA6-B1BA-9116FB50A0E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96126" y="149459"/>
            <a:ext cx="7237613" cy="6556248"/>
          </a:xfrm>
          <a:prstGeom prst="rect">
            <a:avLst/>
          </a:prstGeom>
        </p:spPr>
      </p:pic>
      <p:sp>
        <p:nvSpPr>
          <p:cNvPr id="10" name="object 3">
            <a:extLst>
              <a:ext uri="{FF2B5EF4-FFF2-40B4-BE49-F238E27FC236}">
                <a16:creationId xmlns:a16="http://schemas.microsoft.com/office/drawing/2014/main" id="{D67736BB-5959-475E-BEA3-C3F39E4273F7}"/>
              </a:ext>
            </a:extLst>
          </p:cNvPr>
          <p:cNvSpPr/>
          <p:nvPr userDrawn="1"/>
        </p:nvSpPr>
        <p:spPr>
          <a:xfrm>
            <a:off x="157159" y="149459"/>
            <a:ext cx="6297465" cy="6559082"/>
          </a:xfrm>
          <a:custGeom>
            <a:avLst/>
            <a:gdLst>
              <a:gd name="connsiteX0" fmla="*/ 8081724 w 10408361"/>
              <a:gd name="connsiteY0" fmla="*/ 3457 h 5595226"/>
              <a:gd name="connsiteX1" fmla="*/ 0 w 10408361"/>
              <a:gd name="connsiteY1" fmla="*/ 0 h 5595226"/>
              <a:gd name="connsiteX2" fmla="*/ 0 w 10408361"/>
              <a:gd name="connsiteY2" fmla="*/ 5595226 h 5595226"/>
              <a:gd name="connsiteX3" fmla="*/ 10408361 w 10408361"/>
              <a:gd name="connsiteY3" fmla="*/ 5595226 h 5595226"/>
              <a:gd name="connsiteX4" fmla="*/ 8081724 w 10408361"/>
              <a:gd name="connsiteY4" fmla="*/ 3457 h 5595226"/>
              <a:gd name="connsiteX0" fmla="*/ 8081724 w 10408361"/>
              <a:gd name="connsiteY0" fmla="*/ 719 h 5595226"/>
              <a:gd name="connsiteX1" fmla="*/ 0 w 10408361"/>
              <a:gd name="connsiteY1" fmla="*/ 0 h 5595226"/>
              <a:gd name="connsiteX2" fmla="*/ 0 w 10408361"/>
              <a:gd name="connsiteY2" fmla="*/ 5595226 h 5595226"/>
              <a:gd name="connsiteX3" fmla="*/ 10408361 w 10408361"/>
              <a:gd name="connsiteY3" fmla="*/ 5595226 h 5595226"/>
              <a:gd name="connsiteX4" fmla="*/ 8081724 w 10408361"/>
              <a:gd name="connsiteY4" fmla="*/ 719 h 5595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08361" h="5595226">
                <a:moveTo>
                  <a:pt x="8081724" y="719"/>
                </a:moveTo>
                <a:lnTo>
                  <a:pt x="0" y="0"/>
                </a:lnTo>
                <a:lnTo>
                  <a:pt x="0" y="5595226"/>
                </a:lnTo>
                <a:lnTo>
                  <a:pt x="10408361" y="5595226"/>
                </a:lnTo>
                <a:lnTo>
                  <a:pt x="8081724" y="719"/>
                </a:lnTo>
                <a:close/>
              </a:path>
            </a:pathLst>
          </a:cu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lvl="0"/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C9E8F8-ABAB-47E7-817F-3890259698AE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663050" y="786384"/>
            <a:ext cx="3971637" cy="1828800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5000"/>
              </a:lnSpc>
              <a:defRPr sz="4400" spc="-14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880353-9C1D-459F-81BA-0EBC5CA1BD95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663050" y="3601683"/>
            <a:ext cx="3851256" cy="711879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3F38C2C2-230A-42D1-84FE-91456D7E59D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9658" y="5305821"/>
            <a:ext cx="751942" cy="1067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1499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89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8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98E2996-D23C-4C19-8A83-E9112F7E862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7159" y="149824"/>
            <a:ext cx="11249594" cy="655551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C70934D-8627-4FFF-B271-7D810F4269A8}"/>
              </a:ext>
            </a:extLst>
          </p:cNvPr>
          <p:cNvSpPr>
            <a:spLocks noChangeAspect="1"/>
          </p:cNvSpPr>
          <p:nvPr userDrawn="1"/>
        </p:nvSpPr>
        <p:spPr>
          <a:xfrm>
            <a:off x="157159" y="149459"/>
            <a:ext cx="11544413" cy="6556248"/>
          </a:xfrm>
          <a:prstGeom prst="rect">
            <a:avLst/>
          </a:prstGeom>
          <a:gradFill flip="none" rotWithShape="1">
            <a:gsLst>
              <a:gs pos="0">
                <a:srgbClr val="159ADF">
                  <a:alpha val="85000"/>
                </a:srgbClr>
              </a:gs>
              <a:gs pos="70000">
                <a:srgbClr val="4134B5">
                  <a:alpha val="80000"/>
                </a:srgbClr>
              </a:gs>
              <a:gs pos="30000">
                <a:srgbClr val="2454C9">
                  <a:alpha val="85000"/>
                </a:srgbClr>
              </a:gs>
              <a:gs pos="50000">
                <a:srgbClr val="293FC3">
                  <a:alpha val="75000"/>
                </a:srgbClr>
              </a:gs>
              <a:gs pos="100000">
                <a:srgbClr val="662DA1">
                  <a:alpha val="85000"/>
                </a:srgbClr>
              </a:gs>
            </a:gsLst>
            <a:lin ang="20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99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1C6BF9-2388-4D75-ABB8-6D3088780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6000" y="1014956"/>
            <a:ext cx="7924800" cy="3850554"/>
          </a:xfrm>
        </p:spPr>
        <p:txBody>
          <a:bodyPr lIns="0" tIns="0" rIns="0" bIns="0" anchor="t" anchorCtr="0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4400" kern="1200" spc="-14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F6AE7406-AA52-4290-9748-C6178B34583E}"/>
              </a:ext>
            </a:extLst>
          </p:cNvPr>
          <p:cNvSpPr/>
          <p:nvPr userDrawn="1"/>
        </p:nvSpPr>
        <p:spPr>
          <a:xfrm>
            <a:off x="9849553" y="0"/>
            <a:ext cx="2342448" cy="6858000"/>
          </a:xfrm>
          <a:custGeom>
            <a:avLst/>
            <a:gdLst>
              <a:gd name="connsiteX0" fmla="*/ 0 w 2108203"/>
              <a:gd name="connsiteY0" fmla="*/ 0 h 6178550"/>
              <a:gd name="connsiteX1" fmla="*/ 1282703 w 2108203"/>
              <a:gd name="connsiteY1" fmla="*/ 0 h 6178550"/>
              <a:gd name="connsiteX2" fmla="*/ 1295401 w 2108203"/>
              <a:gd name="connsiteY2" fmla="*/ 0 h 6178550"/>
              <a:gd name="connsiteX3" fmla="*/ 2108203 w 2108203"/>
              <a:gd name="connsiteY3" fmla="*/ 0 h 6178550"/>
              <a:gd name="connsiteX4" fmla="*/ 2108203 w 2108203"/>
              <a:gd name="connsiteY4" fmla="*/ 6178550 h 6178550"/>
              <a:gd name="connsiteX5" fmla="*/ 1295401 w 2108203"/>
              <a:gd name="connsiteY5" fmla="*/ 6178550 h 6178550"/>
              <a:gd name="connsiteX6" fmla="*/ 1282703 w 2108203"/>
              <a:gd name="connsiteY6" fmla="*/ 6178550 h 6178550"/>
              <a:gd name="connsiteX7" fmla="*/ 1282703 w 2108203"/>
              <a:gd name="connsiteY7" fmla="*/ 6117986 h 6178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08203" h="6178550">
                <a:moveTo>
                  <a:pt x="0" y="0"/>
                </a:moveTo>
                <a:lnTo>
                  <a:pt x="1282703" y="0"/>
                </a:lnTo>
                <a:lnTo>
                  <a:pt x="1295401" y="0"/>
                </a:lnTo>
                <a:lnTo>
                  <a:pt x="2108203" y="0"/>
                </a:lnTo>
                <a:lnTo>
                  <a:pt x="2108203" y="6178550"/>
                </a:lnTo>
                <a:lnTo>
                  <a:pt x="1295401" y="6178550"/>
                </a:lnTo>
                <a:lnTo>
                  <a:pt x="1282703" y="6178550"/>
                </a:lnTo>
                <a:lnTo>
                  <a:pt x="1282703" y="611798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99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76D47759-6690-4158-81A6-32D8FEFAE5A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5EA1ED-D61F-4D0F-AD1A-AD6564F881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8967E69-60DC-4A74-B764-6793AADC82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Icertis Confidential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F298AD8-59CE-460A-B746-9AA03894B8CE}"/>
              </a:ext>
            </a:extLst>
          </p:cNvPr>
          <p:cNvGrpSpPr/>
          <p:nvPr userDrawn="1"/>
        </p:nvGrpSpPr>
        <p:grpSpPr>
          <a:xfrm>
            <a:off x="311050" y="6442103"/>
            <a:ext cx="644318" cy="201226"/>
            <a:chOff x="311050" y="6442103"/>
            <a:chExt cx="644318" cy="201226"/>
          </a:xfrm>
        </p:grpSpPr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775D7CE1-0B48-48A1-8757-2A5ED301D7F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23739"/>
            <a:stretch/>
          </p:blipFill>
          <p:spPr>
            <a:xfrm>
              <a:off x="311050" y="6442103"/>
              <a:ext cx="178923" cy="193670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F3A91F20-570E-4D81-9F30-95E06454147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18222" t="81907" r="-1" b="-1478"/>
            <a:stretch/>
          </p:blipFill>
          <p:spPr>
            <a:xfrm>
              <a:off x="516193" y="6494148"/>
              <a:ext cx="439175" cy="1491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483176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FC210BD-1F7C-4349-B65C-2CB8896C312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7160" y="149459"/>
            <a:ext cx="11211880" cy="655624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C70934D-8627-4FFF-B271-7D810F4269A8}"/>
              </a:ext>
            </a:extLst>
          </p:cNvPr>
          <p:cNvSpPr>
            <a:spLocks noChangeAspect="1"/>
          </p:cNvSpPr>
          <p:nvPr userDrawn="1"/>
        </p:nvSpPr>
        <p:spPr>
          <a:xfrm>
            <a:off x="157159" y="149459"/>
            <a:ext cx="11544413" cy="6556248"/>
          </a:xfrm>
          <a:prstGeom prst="rect">
            <a:avLst/>
          </a:prstGeom>
          <a:gradFill flip="none" rotWithShape="1">
            <a:gsLst>
              <a:gs pos="0">
                <a:srgbClr val="159ADF">
                  <a:alpha val="85000"/>
                </a:srgbClr>
              </a:gs>
              <a:gs pos="70000">
                <a:srgbClr val="4134B5">
                  <a:alpha val="80000"/>
                </a:srgbClr>
              </a:gs>
              <a:gs pos="30000">
                <a:srgbClr val="2454C9">
                  <a:alpha val="85000"/>
                </a:srgbClr>
              </a:gs>
              <a:gs pos="50000">
                <a:srgbClr val="293FC3">
                  <a:alpha val="75000"/>
                </a:srgbClr>
              </a:gs>
              <a:gs pos="100000">
                <a:srgbClr val="662DA1">
                  <a:alpha val="85000"/>
                </a:srgbClr>
              </a:gs>
            </a:gsLst>
            <a:lin ang="20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99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1C6BF9-2388-4D75-ABB8-6D3088780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6000" y="1014956"/>
            <a:ext cx="7924800" cy="3850554"/>
          </a:xfrm>
        </p:spPr>
        <p:txBody>
          <a:bodyPr lIns="0" tIns="0" rIns="0" bIns="0" anchor="t" anchorCtr="0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4400" kern="1200" spc="-14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F6AE7406-AA52-4290-9748-C6178B34583E}"/>
              </a:ext>
            </a:extLst>
          </p:cNvPr>
          <p:cNvSpPr/>
          <p:nvPr userDrawn="1"/>
        </p:nvSpPr>
        <p:spPr>
          <a:xfrm>
            <a:off x="9849553" y="0"/>
            <a:ext cx="2342448" cy="6858000"/>
          </a:xfrm>
          <a:custGeom>
            <a:avLst/>
            <a:gdLst>
              <a:gd name="connsiteX0" fmla="*/ 0 w 2108203"/>
              <a:gd name="connsiteY0" fmla="*/ 0 h 6178550"/>
              <a:gd name="connsiteX1" fmla="*/ 1282703 w 2108203"/>
              <a:gd name="connsiteY1" fmla="*/ 0 h 6178550"/>
              <a:gd name="connsiteX2" fmla="*/ 1295401 w 2108203"/>
              <a:gd name="connsiteY2" fmla="*/ 0 h 6178550"/>
              <a:gd name="connsiteX3" fmla="*/ 2108203 w 2108203"/>
              <a:gd name="connsiteY3" fmla="*/ 0 h 6178550"/>
              <a:gd name="connsiteX4" fmla="*/ 2108203 w 2108203"/>
              <a:gd name="connsiteY4" fmla="*/ 6178550 h 6178550"/>
              <a:gd name="connsiteX5" fmla="*/ 1295401 w 2108203"/>
              <a:gd name="connsiteY5" fmla="*/ 6178550 h 6178550"/>
              <a:gd name="connsiteX6" fmla="*/ 1282703 w 2108203"/>
              <a:gd name="connsiteY6" fmla="*/ 6178550 h 6178550"/>
              <a:gd name="connsiteX7" fmla="*/ 1282703 w 2108203"/>
              <a:gd name="connsiteY7" fmla="*/ 6117986 h 6178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08203" h="6178550">
                <a:moveTo>
                  <a:pt x="0" y="0"/>
                </a:moveTo>
                <a:lnTo>
                  <a:pt x="1282703" y="0"/>
                </a:lnTo>
                <a:lnTo>
                  <a:pt x="1295401" y="0"/>
                </a:lnTo>
                <a:lnTo>
                  <a:pt x="2108203" y="0"/>
                </a:lnTo>
                <a:lnTo>
                  <a:pt x="2108203" y="6178550"/>
                </a:lnTo>
                <a:lnTo>
                  <a:pt x="1295401" y="6178550"/>
                </a:lnTo>
                <a:lnTo>
                  <a:pt x="1282703" y="6178550"/>
                </a:lnTo>
                <a:lnTo>
                  <a:pt x="1282703" y="611798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99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76D47759-6690-4158-81A6-32D8FEFAE5A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5EA1ED-D61F-4D0F-AD1A-AD6564F881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8967E69-60DC-4A74-B764-6793AADC82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Icertis Confidential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F298AD8-59CE-460A-B746-9AA03894B8CE}"/>
              </a:ext>
            </a:extLst>
          </p:cNvPr>
          <p:cNvGrpSpPr/>
          <p:nvPr userDrawn="1"/>
        </p:nvGrpSpPr>
        <p:grpSpPr>
          <a:xfrm>
            <a:off x="311050" y="6442103"/>
            <a:ext cx="644318" cy="201226"/>
            <a:chOff x="311050" y="6442103"/>
            <a:chExt cx="644318" cy="201226"/>
          </a:xfrm>
        </p:grpSpPr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775D7CE1-0B48-48A1-8757-2A5ED301D7F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23739"/>
            <a:stretch/>
          </p:blipFill>
          <p:spPr>
            <a:xfrm>
              <a:off x="311050" y="6442103"/>
              <a:ext cx="178923" cy="193670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F3A91F20-570E-4D81-9F30-95E06454147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18222" t="81907" r="-1" b="-1478"/>
            <a:stretch/>
          </p:blipFill>
          <p:spPr>
            <a:xfrm>
              <a:off x="516193" y="6494148"/>
              <a:ext cx="439175" cy="1491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0290618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65C8094-4B0F-448F-897E-B4706A3DF54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7157" y="149463"/>
            <a:ext cx="11141463" cy="655624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C70934D-8627-4FFF-B271-7D810F4269A8}"/>
              </a:ext>
            </a:extLst>
          </p:cNvPr>
          <p:cNvSpPr>
            <a:spLocks noChangeAspect="1"/>
          </p:cNvSpPr>
          <p:nvPr userDrawn="1"/>
        </p:nvSpPr>
        <p:spPr>
          <a:xfrm>
            <a:off x="157158" y="149463"/>
            <a:ext cx="11544413" cy="6556248"/>
          </a:xfrm>
          <a:prstGeom prst="rect">
            <a:avLst/>
          </a:prstGeom>
          <a:gradFill flip="none" rotWithShape="1">
            <a:gsLst>
              <a:gs pos="0">
                <a:srgbClr val="159ADF">
                  <a:alpha val="85000"/>
                </a:srgbClr>
              </a:gs>
              <a:gs pos="70000">
                <a:srgbClr val="4134B5">
                  <a:alpha val="80000"/>
                </a:srgbClr>
              </a:gs>
              <a:gs pos="30000">
                <a:srgbClr val="2454C9">
                  <a:alpha val="85000"/>
                </a:srgbClr>
              </a:gs>
              <a:gs pos="50000">
                <a:srgbClr val="293FC3">
                  <a:alpha val="75000"/>
                </a:srgbClr>
              </a:gs>
              <a:gs pos="100000">
                <a:srgbClr val="662DA1">
                  <a:alpha val="85000"/>
                </a:srgbClr>
              </a:gs>
            </a:gsLst>
            <a:lin ang="20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99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1C6BF9-2388-4D75-ABB8-6D3088780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6000" y="1014956"/>
            <a:ext cx="7924800" cy="3850554"/>
          </a:xfrm>
        </p:spPr>
        <p:txBody>
          <a:bodyPr lIns="0" tIns="0" rIns="0" bIns="0" anchor="t" anchorCtr="0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4400" kern="1200" spc="-14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F6AE7406-AA52-4290-9748-C6178B34583E}"/>
              </a:ext>
            </a:extLst>
          </p:cNvPr>
          <p:cNvSpPr/>
          <p:nvPr userDrawn="1"/>
        </p:nvSpPr>
        <p:spPr>
          <a:xfrm>
            <a:off x="9849553" y="0"/>
            <a:ext cx="2342448" cy="6858000"/>
          </a:xfrm>
          <a:custGeom>
            <a:avLst/>
            <a:gdLst>
              <a:gd name="connsiteX0" fmla="*/ 0 w 2108203"/>
              <a:gd name="connsiteY0" fmla="*/ 0 h 6178550"/>
              <a:gd name="connsiteX1" fmla="*/ 1282703 w 2108203"/>
              <a:gd name="connsiteY1" fmla="*/ 0 h 6178550"/>
              <a:gd name="connsiteX2" fmla="*/ 1295401 w 2108203"/>
              <a:gd name="connsiteY2" fmla="*/ 0 h 6178550"/>
              <a:gd name="connsiteX3" fmla="*/ 2108203 w 2108203"/>
              <a:gd name="connsiteY3" fmla="*/ 0 h 6178550"/>
              <a:gd name="connsiteX4" fmla="*/ 2108203 w 2108203"/>
              <a:gd name="connsiteY4" fmla="*/ 6178550 h 6178550"/>
              <a:gd name="connsiteX5" fmla="*/ 1295401 w 2108203"/>
              <a:gd name="connsiteY5" fmla="*/ 6178550 h 6178550"/>
              <a:gd name="connsiteX6" fmla="*/ 1282703 w 2108203"/>
              <a:gd name="connsiteY6" fmla="*/ 6178550 h 6178550"/>
              <a:gd name="connsiteX7" fmla="*/ 1282703 w 2108203"/>
              <a:gd name="connsiteY7" fmla="*/ 6117986 h 6178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08203" h="6178550">
                <a:moveTo>
                  <a:pt x="0" y="0"/>
                </a:moveTo>
                <a:lnTo>
                  <a:pt x="1282703" y="0"/>
                </a:lnTo>
                <a:lnTo>
                  <a:pt x="1295401" y="0"/>
                </a:lnTo>
                <a:lnTo>
                  <a:pt x="2108203" y="0"/>
                </a:lnTo>
                <a:lnTo>
                  <a:pt x="2108203" y="6178550"/>
                </a:lnTo>
                <a:lnTo>
                  <a:pt x="1295401" y="6178550"/>
                </a:lnTo>
                <a:lnTo>
                  <a:pt x="1282703" y="6178550"/>
                </a:lnTo>
                <a:lnTo>
                  <a:pt x="1282703" y="611798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99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76D47759-6690-4158-81A6-32D8FEFAE5A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5EA1ED-D61F-4D0F-AD1A-AD6564F881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8967E69-60DC-4A74-B764-6793AADC82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Icertis Confidential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F298AD8-59CE-460A-B746-9AA03894B8CE}"/>
              </a:ext>
            </a:extLst>
          </p:cNvPr>
          <p:cNvGrpSpPr/>
          <p:nvPr userDrawn="1"/>
        </p:nvGrpSpPr>
        <p:grpSpPr>
          <a:xfrm>
            <a:off x="311050" y="6442103"/>
            <a:ext cx="644318" cy="201226"/>
            <a:chOff x="311050" y="6442103"/>
            <a:chExt cx="644318" cy="201226"/>
          </a:xfrm>
        </p:grpSpPr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775D7CE1-0B48-48A1-8757-2A5ED301D7F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23739"/>
            <a:stretch/>
          </p:blipFill>
          <p:spPr>
            <a:xfrm>
              <a:off x="311050" y="6442103"/>
              <a:ext cx="178923" cy="193670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F3A91F20-570E-4D81-9F30-95E06454147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18222" t="81907" r="-1" b="-1478"/>
            <a:stretch/>
          </p:blipFill>
          <p:spPr>
            <a:xfrm>
              <a:off x="516193" y="6494148"/>
              <a:ext cx="439175" cy="1491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1159830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01CFD30A-B05F-461C-AC3D-7F3E37EB7D1A}"/>
              </a:ext>
            </a:extLst>
          </p:cNvPr>
          <p:cNvSpPr>
            <a:spLocks noChangeAspect="1"/>
          </p:cNvSpPr>
          <p:nvPr userDrawn="1"/>
        </p:nvSpPr>
        <p:spPr>
          <a:xfrm>
            <a:off x="11264793" y="150876"/>
            <a:ext cx="770048" cy="3570519"/>
          </a:xfrm>
          <a:custGeom>
            <a:avLst/>
            <a:gdLst>
              <a:gd name="connsiteX0" fmla="*/ 0 w 2108203"/>
              <a:gd name="connsiteY0" fmla="*/ 0 h 6178550"/>
              <a:gd name="connsiteX1" fmla="*/ 1282703 w 2108203"/>
              <a:gd name="connsiteY1" fmla="*/ 0 h 6178550"/>
              <a:gd name="connsiteX2" fmla="*/ 1295401 w 2108203"/>
              <a:gd name="connsiteY2" fmla="*/ 0 h 6178550"/>
              <a:gd name="connsiteX3" fmla="*/ 2108203 w 2108203"/>
              <a:gd name="connsiteY3" fmla="*/ 0 h 6178550"/>
              <a:gd name="connsiteX4" fmla="*/ 2108203 w 2108203"/>
              <a:gd name="connsiteY4" fmla="*/ 6178550 h 6178550"/>
              <a:gd name="connsiteX5" fmla="*/ 1295401 w 2108203"/>
              <a:gd name="connsiteY5" fmla="*/ 6178550 h 6178550"/>
              <a:gd name="connsiteX6" fmla="*/ 1282703 w 2108203"/>
              <a:gd name="connsiteY6" fmla="*/ 6178550 h 6178550"/>
              <a:gd name="connsiteX7" fmla="*/ 1282703 w 2108203"/>
              <a:gd name="connsiteY7" fmla="*/ 6117986 h 6178550"/>
              <a:gd name="connsiteX0" fmla="*/ 0 w 2108203"/>
              <a:gd name="connsiteY0" fmla="*/ 513 h 6179063"/>
              <a:gd name="connsiteX1" fmla="*/ 1282703 w 2108203"/>
              <a:gd name="connsiteY1" fmla="*/ 513 h 6179063"/>
              <a:gd name="connsiteX2" fmla="*/ 1295401 w 2108203"/>
              <a:gd name="connsiteY2" fmla="*/ 513 h 6179063"/>
              <a:gd name="connsiteX3" fmla="*/ 1972323 w 2108203"/>
              <a:gd name="connsiteY3" fmla="*/ 0 h 6179063"/>
              <a:gd name="connsiteX4" fmla="*/ 2108203 w 2108203"/>
              <a:gd name="connsiteY4" fmla="*/ 513 h 6179063"/>
              <a:gd name="connsiteX5" fmla="*/ 2108203 w 2108203"/>
              <a:gd name="connsiteY5" fmla="*/ 6179063 h 6179063"/>
              <a:gd name="connsiteX6" fmla="*/ 1295401 w 2108203"/>
              <a:gd name="connsiteY6" fmla="*/ 6179063 h 6179063"/>
              <a:gd name="connsiteX7" fmla="*/ 1282703 w 2108203"/>
              <a:gd name="connsiteY7" fmla="*/ 6179063 h 6179063"/>
              <a:gd name="connsiteX8" fmla="*/ 1282703 w 2108203"/>
              <a:gd name="connsiteY8" fmla="*/ 6118499 h 6179063"/>
              <a:gd name="connsiteX9" fmla="*/ 0 w 2108203"/>
              <a:gd name="connsiteY9" fmla="*/ 513 h 6179063"/>
              <a:gd name="connsiteX0" fmla="*/ 0 w 2108203"/>
              <a:gd name="connsiteY0" fmla="*/ 513 h 6179063"/>
              <a:gd name="connsiteX1" fmla="*/ 1282703 w 2108203"/>
              <a:gd name="connsiteY1" fmla="*/ 513 h 6179063"/>
              <a:gd name="connsiteX2" fmla="*/ 1295401 w 2108203"/>
              <a:gd name="connsiteY2" fmla="*/ 513 h 6179063"/>
              <a:gd name="connsiteX3" fmla="*/ 1972323 w 2108203"/>
              <a:gd name="connsiteY3" fmla="*/ 0 h 6179063"/>
              <a:gd name="connsiteX4" fmla="*/ 2108203 w 2108203"/>
              <a:gd name="connsiteY4" fmla="*/ 513 h 6179063"/>
              <a:gd name="connsiteX5" fmla="*/ 2108203 w 2108203"/>
              <a:gd name="connsiteY5" fmla="*/ 6179063 h 6179063"/>
              <a:gd name="connsiteX6" fmla="*/ 1978176 w 2108203"/>
              <a:gd name="connsiteY6" fmla="*/ 6177404 h 6179063"/>
              <a:gd name="connsiteX7" fmla="*/ 1295401 w 2108203"/>
              <a:gd name="connsiteY7" fmla="*/ 6179063 h 6179063"/>
              <a:gd name="connsiteX8" fmla="*/ 1282703 w 2108203"/>
              <a:gd name="connsiteY8" fmla="*/ 6179063 h 6179063"/>
              <a:gd name="connsiteX9" fmla="*/ 1282703 w 2108203"/>
              <a:gd name="connsiteY9" fmla="*/ 6118499 h 6179063"/>
              <a:gd name="connsiteX10" fmla="*/ 0 w 2108203"/>
              <a:gd name="connsiteY10" fmla="*/ 513 h 6179063"/>
              <a:gd name="connsiteX0" fmla="*/ 0 w 2108203"/>
              <a:gd name="connsiteY0" fmla="*/ 513 h 6179063"/>
              <a:gd name="connsiteX1" fmla="*/ 1282703 w 2108203"/>
              <a:gd name="connsiteY1" fmla="*/ 513 h 6179063"/>
              <a:gd name="connsiteX2" fmla="*/ 1295401 w 2108203"/>
              <a:gd name="connsiteY2" fmla="*/ 513 h 6179063"/>
              <a:gd name="connsiteX3" fmla="*/ 1972323 w 2108203"/>
              <a:gd name="connsiteY3" fmla="*/ 0 h 6179063"/>
              <a:gd name="connsiteX4" fmla="*/ 2108203 w 2108203"/>
              <a:gd name="connsiteY4" fmla="*/ 513 h 6179063"/>
              <a:gd name="connsiteX5" fmla="*/ 1978176 w 2108203"/>
              <a:gd name="connsiteY5" fmla="*/ 6177404 h 6179063"/>
              <a:gd name="connsiteX6" fmla="*/ 1295401 w 2108203"/>
              <a:gd name="connsiteY6" fmla="*/ 6179063 h 6179063"/>
              <a:gd name="connsiteX7" fmla="*/ 1282703 w 2108203"/>
              <a:gd name="connsiteY7" fmla="*/ 6179063 h 6179063"/>
              <a:gd name="connsiteX8" fmla="*/ 1282703 w 2108203"/>
              <a:gd name="connsiteY8" fmla="*/ 6118499 h 6179063"/>
              <a:gd name="connsiteX9" fmla="*/ 0 w 2108203"/>
              <a:gd name="connsiteY9" fmla="*/ 513 h 6179063"/>
              <a:gd name="connsiteX0" fmla="*/ 0 w 1978176"/>
              <a:gd name="connsiteY0" fmla="*/ 513 h 6179063"/>
              <a:gd name="connsiteX1" fmla="*/ 1282703 w 1978176"/>
              <a:gd name="connsiteY1" fmla="*/ 513 h 6179063"/>
              <a:gd name="connsiteX2" fmla="*/ 1295401 w 1978176"/>
              <a:gd name="connsiteY2" fmla="*/ 513 h 6179063"/>
              <a:gd name="connsiteX3" fmla="*/ 1972323 w 1978176"/>
              <a:gd name="connsiteY3" fmla="*/ 0 h 6179063"/>
              <a:gd name="connsiteX4" fmla="*/ 1978176 w 1978176"/>
              <a:gd name="connsiteY4" fmla="*/ 6177404 h 6179063"/>
              <a:gd name="connsiteX5" fmla="*/ 1295401 w 1978176"/>
              <a:gd name="connsiteY5" fmla="*/ 6179063 h 6179063"/>
              <a:gd name="connsiteX6" fmla="*/ 1282703 w 1978176"/>
              <a:gd name="connsiteY6" fmla="*/ 6179063 h 6179063"/>
              <a:gd name="connsiteX7" fmla="*/ 1282703 w 1978176"/>
              <a:gd name="connsiteY7" fmla="*/ 6118499 h 6179063"/>
              <a:gd name="connsiteX8" fmla="*/ 0 w 1978176"/>
              <a:gd name="connsiteY8" fmla="*/ 513 h 6179063"/>
              <a:gd name="connsiteX0" fmla="*/ 0 w 1978176"/>
              <a:gd name="connsiteY0" fmla="*/ 513 h 6179063"/>
              <a:gd name="connsiteX1" fmla="*/ 1282703 w 1978176"/>
              <a:gd name="connsiteY1" fmla="*/ 513 h 6179063"/>
              <a:gd name="connsiteX2" fmla="*/ 1295401 w 1978176"/>
              <a:gd name="connsiteY2" fmla="*/ 513 h 6179063"/>
              <a:gd name="connsiteX3" fmla="*/ 1972323 w 1978176"/>
              <a:gd name="connsiteY3" fmla="*/ 0 h 6179063"/>
              <a:gd name="connsiteX4" fmla="*/ 1978176 w 1978176"/>
              <a:gd name="connsiteY4" fmla="*/ 6177404 h 6179063"/>
              <a:gd name="connsiteX5" fmla="*/ 1295401 w 1978176"/>
              <a:gd name="connsiteY5" fmla="*/ 6179063 h 6179063"/>
              <a:gd name="connsiteX6" fmla="*/ 1282703 w 1978176"/>
              <a:gd name="connsiteY6" fmla="*/ 6179063 h 6179063"/>
              <a:gd name="connsiteX7" fmla="*/ 0 w 1978176"/>
              <a:gd name="connsiteY7" fmla="*/ 513 h 6179063"/>
              <a:gd name="connsiteX0" fmla="*/ 0 w 1978176"/>
              <a:gd name="connsiteY0" fmla="*/ 513 h 6179063"/>
              <a:gd name="connsiteX1" fmla="*/ 1282703 w 1978176"/>
              <a:gd name="connsiteY1" fmla="*/ 513 h 6179063"/>
              <a:gd name="connsiteX2" fmla="*/ 1295401 w 1978176"/>
              <a:gd name="connsiteY2" fmla="*/ 513 h 6179063"/>
              <a:gd name="connsiteX3" fmla="*/ 1972323 w 1978176"/>
              <a:gd name="connsiteY3" fmla="*/ 0 h 6179063"/>
              <a:gd name="connsiteX4" fmla="*/ 1978176 w 1978176"/>
              <a:gd name="connsiteY4" fmla="*/ 6177404 h 6179063"/>
              <a:gd name="connsiteX5" fmla="*/ 1295401 w 1978176"/>
              <a:gd name="connsiteY5" fmla="*/ 6179063 h 6179063"/>
              <a:gd name="connsiteX6" fmla="*/ 0 w 1978176"/>
              <a:gd name="connsiteY6" fmla="*/ 513 h 6179063"/>
              <a:gd name="connsiteX0" fmla="*/ 0 w 1978176"/>
              <a:gd name="connsiteY0" fmla="*/ 513 h 6177404"/>
              <a:gd name="connsiteX1" fmla="*/ 1282703 w 1978176"/>
              <a:gd name="connsiteY1" fmla="*/ 513 h 6177404"/>
              <a:gd name="connsiteX2" fmla="*/ 1295401 w 1978176"/>
              <a:gd name="connsiteY2" fmla="*/ 513 h 6177404"/>
              <a:gd name="connsiteX3" fmla="*/ 1972323 w 1978176"/>
              <a:gd name="connsiteY3" fmla="*/ 0 h 6177404"/>
              <a:gd name="connsiteX4" fmla="*/ 1978176 w 1978176"/>
              <a:gd name="connsiteY4" fmla="*/ 6177404 h 6177404"/>
              <a:gd name="connsiteX5" fmla="*/ 0 w 1978176"/>
              <a:gd name="connsiteY5" fmla="*/ 513 h 6177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78176" h="6177404">
                <a:moveTo>
                  <a:pt x="0" y="513"/>
                </a:moveTo>
                <a:lnTo>
                  <a:pt x="1282703" y="513"/>
                </a:lnTo>
                <a:lnTo>
                  <a:pt x="1295401" y="513"/>
                </a:lnTo>
                <a:lnTo>
                  <a:pt x="1972323" y="0"/>
                </a:lnTo>
                <a:lnTo>
                  <a:pt x="1978176" y="6177404"/>
                </a:lnTo>
                <a:lnTo>
                  <a:pt x="0" y="513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C590EB-AF77-48DA-A690-82861CE6DE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48640"/>
            <a:ext cx="10332720" cy="548640"/>
          </a:xfrm>
        </p:spPr>
        <p:txBody>
          <a:bodyPr lIns="0" tIns="0" rIns="0" bIns="0">
            <a:normAutofit/>
          </a:bodyPr>
          <a:lstStyle>
            <a:lvl1pPr>
              <a:defRPr sz="2400">
                <a:solidFill>
                  <a:srgbClr val="40404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DF02CB-169E-4F5F-B4CD-A28CB6E1FA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71600"/>
            <a:ext cx="10332720" cy="4352328"/>
          </a:xfrm>
        </p:spPr>
        <p:txBody>
          <a:bodyPr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>
                <a:latin typeface="+mn-lt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latin typeface="+mn-lt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latin typeface="+mn-lt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latin typeface="+mn-lt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4440166E-3797-4F27-B905-A20302F060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5EA1ED-D61F-4D0F-AD1A-AD6564F881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43B7A1-BE8B-43E4-B762-E1DFFBFBA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Icertis Confidential</a:t>
            </a:r>
          </a:p>
        </p:txBody>
      </p:sp>
    </p:spTree>
    <p:extLst>
      <p:ext uri="{BB962C8B-B14F-4D97-AF65-F5344CB8AC3E}">
        <p14:creationId xmlns:p14="http://schemas.microsoft.com/office/powerpoint/2010/main" val="9219654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01CFD30A-B05F-461C-AC3D-7F3E37EB7D1A}"/>
              </a:ext>
            </a:extLst>
          </p:cNvPr>
          <p:cNvSpPr>
            <a:spLocks noChangeAspect="1"/>
          </p:cNvSpPr>
          <p:nvPr userDrawn="1"/>
        </p:nvSpPr>
        <p:spPr>
          <a:xfrm>
            <a:off x="11264793" y="150876"/>
            <a:ext cx="770048" cy="3570519"/>
          </a:xfrm>
          <a:custGeom>
            <a:avLst/>
            <a:gdLst>
              <a:gd name="connsiteX0" fmla="*/ 0 w 2108203"/>
              <a:gd name="connsiteY0" fmla="*/ 0 h 6178550"/>
              <a:gd name="connsiteX1" fmla="*/ 1282703 w 2108203"/>
              <a:gd name="connsiteY1" fmla="*/ 0 h 6178550"/>
              <a:gd name="connsiteX2" fmla="*/ 1295401 w 2108203"/>
              <a:gd name="connsiteY2" fmla="*/ 0 h 6178550"/>
              <a:gd name="connsiteX3" fmla="*/ 2108203 w 2108203"/>
              <a:gd name="connsiteY3" fmla="*/ 0 h 6178550"/>
              <a:gd name="connsiteX4" fmla="*/ 2108203 w 2108203"/>
              <a:gd name="connsiteY4" fmla="*/ 6178550 h 6178550"/>
              <a:gd name="connsiteX5" fmla="*/ 1295401 w 2108203"/>
              <a:gd name="connsiteY5" fmla="*/ 6178550 h 6178550"/>
              <a:gd name="connsiteX6" fmla="*/ 1282703 w 2108203"/>
              <a:gd name="connsiteY6" fmla="*/ 6178550 h 6178550"/>
              <a:gd name="connsiteX7" fmla="*/ 1282703 w 2108203"/>
              <a:gd name="connsiteY7" fmla="*/ 6117986 h 6178550"/>
              <a:gd name="connsiteX0" fmla="*/ 0 w 2108203"/>
              <a:gd name="connsiteY0" fmla="*/ 513 h 6179063"/>
              <a:gd name="connsiteX1" fmla="*/ 1282703 w 2108203"/>
              <a:gd name="connsiteY1" fmla="*/ 513 h 6179063"/>
              <a:gd name="connsiteX2" fmla="*/ 1295401 w 2108203"/>
              <a:gd name="connsiteY2" fmla="*/ 513 h 6179063"/>
              <a:gd name="connsiteX3" fmla="*/ 1972323 w 2108203"/>
              <a:gd name="connsiteY3" fmla="*/ 0 h 6179063"/>
              <a:gd name="connsiteX4" fmla="*/ 2108203 w 2108203"/>
              <a:gd name="connsiteY4" fmla="*/ 513 h 6179063"/>
              <a:gd name="connsiteX5" fmla="*/ 2108203 w 2108203"/>
              <a:gd name="connsiteY5" fmla="*/ 6179063 h 6179063"/>
              <a:gd name="connsiteX6" fmla="*/ 1295401 w 2108203"/>
              <a:gd name="connsiteY6" fmla="*/ 6179063 h 6179063"/>
              <a:gd name="connsiteX7" fmla="*/ 1282703 w 2108203"/>
              <a:gd name="connsiteY7" fmla="*/ 6179063 h 6179063"/>
              <a:gd name="connsiteX8" fmla="*/ 1282703 w 2108203"/>
              <a:gd name="connsiteY8" fmla="*/ 6118499 h 6179063"/>
              <a:gd name="connsiteX9" fmla="*/ 0 w 2108203"/>
              <a:gd name="connsiteY9" fmla="*/ 513 h 6179063"/>
              <a:gd name="connsiteX0" fmla="*/ 0 w 2108203"/>
              <a:gd name="connsiteY0" fmla="*/ 513 h 6179063"/>
              <a:gd name="connsiteX1" fmla="*/ 1282703 w 2108203"/>
              <a:gd name="connsiteY1" fmla="*/ 513 h 6179063"/>
              <a:gd name="connsiteX2" fmla="*/ 1295401 w 2108203"/>
              <a:gd name="connsiteY2" fmla="*/ 513 h 6179063"/>
              <a:gd name="connsiteX3" fmla="*/ 1972323 w 2108203"/>
              <a:gd name="connsiteY3" fmla="*/ 0 h 6179063"/>
              <a:gd name="connsiteX4" fmla="*/ 2108203 w 2108203"/>
              <a:gd name="connsiteY4" fmla="*/ 513 h 6179063"/>
              <a:gd name="connsiteX5" fmla="*/ 2108203 w 2108203"/>
              <a:gd name="connsiteY5" fmla="*/ 6179063 h 6179063"/>
              <a:gd name="connsiteX6" fmla="*/ 1978176 w 2108203"/>
              <a:gd name="connsiteY6" fmla="*/ 6177404 h 6179063"/>
              <a:gd name="connsiteX7" fmla="*/ 1295401 w 2108203"/>
              <a:gd name="connsiteY7" fmla="*/ 6179063 h 6179063"/>
              <a:gd name="connsiteX8" fmla="*/ 1282703 w 2108203"/>
              <a:gd name="connsiteY8" fmla="*/ 6179063 h 6179063"/>
              <a:gd name="connsiteX9" fmla="*/ 1282703 w 2108203"/>
              <a:gd name="connsiteY9" fmla="*/ 6118499 h 6179063"/>
              <a:gd name="connsiteX10" fmla="*/ 0 w 2108203"/>
              <a:gd name="connsiteY10" fmla="*/ 513 h 6179063"/>
              <a:gd name="connsiteX0" fmla="*/ 0 w 2108203"/>
              <a:gd name="connsiteY0" fmla="*/ 513 h 6179063"/>
              <a:gd name="connsiteX1" fmla="*/ 1282703 w 2108203"/>
              <a:gd name="connsiteY1" fmla="*/ 513 h 6179063"/>
              <a:gd name="connsiteX2" fmla="*/ 1295401 w 2108203"/>
              <a:gd name="connsiteY2" fmla="*/ 513 h 6179063"/>
              <a:gd name="connsiteX3" fmla="*/ 1972323 w 2108203"/>
              <a:gd name="connsiteY3" fmla="*/ 0 h 6179063"/>
              <a:gd name="connsiteX4" fmla="*/ 2108203 w 2108203"/>
              <a:gd name="connsiteY4" fmla="*/ 513 h 6179063"/>
              <a:gd name="connsiteX5" fmla="*/ 1978176 w 2108203"/>
              <a:gd name="connsiteY5" fmla="*/ 6177404 h 6179063"/>
              <a:gd name="connsiteX6" fmla="*/ 1295401 w 2108203"/>
              <a:gd name="connsiteY6" fmla="*/ 6179063 h 6179063"/>
              <a:gd name="connsiteX7" fmla="*/ 1282703 w 2108203"/>
              <a:gd name="connsiteY7" fmla="*/ 6179063 h 6179063"/>
              <a:gd name="connsiteX8" fmla="*/ 1282703 w 2108203"/>
              <a:gd name="connsiteY8" fmla="*/ 6118499 h 6179063"/>
              <a:gd name="connsiteX9" fmla="*/ 0 w 2108203"/>
              <a:gd name="connsiteY9" fmla="*/ 513 h 6179063"/>
              <a:gd name="connsiteX0" fmla="*/ 0 w 1978176"/>
              <a:gd name="connsiteY0" fmla="*/ 513 h 6179063"/>
              <a:gd name="connsiteX1" fmla="*/ 1282703 w 1978176"/>
              <a:gd name="connsiteY1" fmla="*/ 513 h 6179063"/>
              <a:gd name="connsiteX2" fmla="*/ 1295401 w 1978176"/>
              <a:gd name="connsiteY2" fmla="*/ 513 h 6179063"/>
              <a:gd name="connsiteX3" fmla="*/ 1972323 w 1978176"/>
              <a:gd name="connsiteY3" fmla="*/ 0 h 6179063"/>
              <a:gd name="connsiteX4" fmla="*/ 1978176 w 1978176"/>
              <a:gd name="connsiteY4" fmla="*/ 6177404 h 6179063"/>
              <a:gd name="connsiteX5" fmla="*/ 1295401 w 1978176"/>
              <a:gd name="connsiteY5" fmla="*/ 6179063 h 6179063"/>
              <a:gd name="connsiteX6" fmla="*/ 1282703 w 1978176"/>
              <a:gd name="connsiteY6" fmla="*/ 6179063 h 6179063"/>
              <a:gd name="connsiteX7" fmla="*/ 1282703 w 1978176"/>
              <a:gd name="connsiteY7" fmla="*/ 6118499 h 6179063"/>
              <a:gd name="connsiteX8" fmla="*/ 0 w 1978176"/>
              <a:gd name="connsiteY8" fmla="*/ 513 h 6179063"/>
              <a:gd name="connsiteX0" fmla="*/ 0 w 1978176"/>
              <a:gd name="connsiteY0" fmla="*/ 513 h 6179063"/>
              <a:gd name="connsiteX1" fmla="*/ 1282703 w 1978176"/>
              <a:gd name="connsiteY1" fmla="*/ 513 h 6179063"/>
              <a:gd name="connsiteX2" fmla="*/ 1295401 w 1978176"/>
              <a:gd name="connsiteY2" fmla="*/ 513 h 6179063"/>
              <a:gd name="connsiteX3" fmla="*/ 1972323 w 1978176"/>
              <a:gd name="connsiteY3" fmla="*/ 0 h 6179063"/>
              <a:gd name="connsiteX4" fmla="*/ 1978176 w 1978176"/>
              <a:gd name="connsiteY4" fmla="*/ 6177404 h 6179063"/>
              <a:gd name="connsiteX5" fmla="*/ 1295401 w 1978176"/>
              <a:gd name="connsiteY5" fmla="*/ 6179063 h 6179063"/>
              <a:gd name="connsiteX6" fmla="*/ 1282703 w 1978176"/>
              <a:gd name="connsiteY6" fmla="*/ 6179063 h 6179063"/>
              <a:gd name="connsiteX7" fmla="*/ 0 w 1978176"/>
              <a:gd name="connsiteY7" fmla="*/ 513 h 6179063"/>
              <a:gd name="connsiteX0" fmla="*/ 0 w 1978176"/>
              <a:gd name="connsiteY0" fmla="*/ 513 h 6179063"/>
              <a:gd name="connsiteX1" fmla="*/ 1282703 w 1978176"/>
              <a:gd name="connsiteY1" fmla="*/ 513 h 6179063"/>
              <a:gd name="connsiteX2" fmla="*/ 1295401 w 1978176"/>
              <a:gd name="connsiteY2" fmla="*/ 513 h 6179063"/>
              <a:gd name="connsiteX3" fmla="*/ 1972323 w 1978176"/>
              <a:gd name="connsiteY3" fmla="*/ 0 h 6179063"/>
              <a:gd name="connsiteX4" fmla="*/ 1978176 w 1978176"/>
              <a:gd name="connsiteY4" fmla="*/ 6177404 h 6179063"/>
              <a:gd name="connsiteX5" fmla="*/ 1295401 w 1978176"/>
              <a:gd name="connsiteY5" fmla="*/ 6179063 h 6179063"/>
              <a:gd name="connsiteX6" fmla="*/ 0 w 1978176"/>
              <a:gd name="connsiteY6" fmla="*/ 513 h 6179063"/>
              <a:gd name="connsiteX0" fmla="*/ 0 w 1978176"/>
              <a:gd name="connsiteY0" fmla="*/ 513 h 6177404"/>
              <a:gd name="connsiteX1" fmla="*/ 1282703 w 1978176"/>
              <a:gd name="connsiteY1" fmla="*/ 513 h 6177404"/>
              <a:gd name="connsiteX2" fmla="*/ 1295401 w 1978176"/>
              <a:gd name="connsiteY2" fmla="*/ 513 h 6177404"/>
              <a:gd name="connsiteX3" fmla="*/ 1972323 w 1978176"/>
              <a:gd name="connsiteY3" fmla="*/ 0 h 6177404"/>
              <a:gd name="connsiteX4" fmla="*/ 1978176 w 1978176"/>
              <a:gd name="connsiteY4" fmla="*/ 6177404 h 6177404"/>
              <a:gd name="connsiteX5" fmla="*/ 0 w 1978176"/>
              <a:gd name="connsiteY5" fmla="*/ 513 h 6177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78176" h="6177404">
                <a:moveTo>
                  <a:pt x="0" y="513"/>
                </a:moveTo>
                <a:lnTo>
                  <a:pt x="1282703" y="513"/>
                </a:lnTo>
                <a:lnTo>
                  <a:pt x="1295401" y="513"/>
                </a:lnTo>
                <a:lnTo>
                  <a:pt x="1972323" y="0"/>
                </a:lnTo>
                <a:lnTo>
                  <a:pt x="1978176" y="6177404"/>
                </a:lnTo>
                <a:lnTo>
                  <a:pt x="0" y="513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C590EB-AF77-48DA-A690-82861CE6DE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48640"/>
            <a:ext cx="10332720" cy="548640"/>
          </a:xfrm>
        </p:spPr>
        <p:txBody>
          <a:bodyPr lIns="0" tIns="0" rIns="0" bIns="0">
            <a:normAutofit/>
          </a:bodyPr>
          <a:lstStyle>
            <a:lvl1pPr>
              <a:defRPr sz="2400">
                <a:solidFill>
                  <a:srgbClr val="40404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DF02CB-169E-4F5F-B4CD-A28CB6E1FA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910442"/>
            <a:ext cx="4663440" cy="3813485"/>
          </a:xfrm>
        </p:spPr>
        <p:txBody>
          <a:bodyPr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>
                <a:latin typeface="+mn-lt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latin typeface="+mn-lt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latin typeface="+mn-lt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latin typeface="+mn-lt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4440166E-3797-4F27-B905-A20302F060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5EA1ED-D61F-4D0F-AD1A-AD6564F881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43B7A1-BE8B-43E4-B762-E1DFFBFBA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Icertis Confidential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111C706-9B9E-40CB-9ECF-9A1AAAC4628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57200" y="1408814"/>
            <a:ext cx="4663440" cy="405478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9016883-4BEF-4E7E-8CD4-AF296E83C49C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592566" y="1910442"/>
            <a:ext cx="4663440" cy="3813485"/>
          </a:xfrm>
        </p:spPr>
        <p:txBody>
          <a:bodyPr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>
                <a:latin typeface="+mn-lt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latin typeface="+mn-lt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latin typeface="+mn-lt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latin typeface="+mn-lt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E1EBC07E-42F0-4338-AF3E-D3836916F80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592566" y="1408814"/>
            <a:ext cx="4663440" cy="405478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8690012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01CFD30A-B05F-461C-AC3D-7F3E37EB7D1A}"/>
              </a:ext>
            </a:extLst>
          </p:cNvPr>
          <p:cNvSpPr>
            <a:spLocks noChangeAspect="1"/>
          </p:cNvSpPr>
          <p:nvPr userDrawn="1"/>
        </p:nvSpPr>
        <p:spPr>
          <a:xfrm>
            <a:off x="11264793" y="150876"/>
            <a:ext cx="770048" cy="3570519"/>
          </a:xfrm>
          <a:custGeom>
            <a:avLst/>
            <a:gdLst>
              <a:gd name="connsiteX0" fmla="*/ 0 w 2108203"/>
              <a:gd name="connsiteY0" fmla="*/ 0 h 6178550"/>
              <a:gd name="connsiteX1" fmla="*/ 1282703 w 2108203"/>
              <a:gd name="connsiteY1" fmla="*/ 0 h 6178550"/>
              <a:gd name="connsiteX2" fmla="*/ 1295401 w 2108203"/>
              <a:gd name="connsiteY2" fmla="*/ 0 h 6178550"/>
              <a:gd name="connsiteX3" fmla="*/ 2108203 w 2108203"/>
              <a:gd name="connsiteY3" fmla="*/ 0 h 6178550"/>
              <a:gd name="connsiteX4" fmla="*/ 2108203 w 2108203"/>
              <a:gd name="connsiteY4" fmla="*/ 6178550 h 6178550"/>
              <a:gd name="connsiteX5" fmla="*/ 1295401 w 2108203"/>
              <a:gd name="connsiteY5" fmla="*/ 6178550 h 6178550"/>
              <a:gd name="connsiteX6" fmla="*/ 1282703 w 2108203"/>
              <a:gd name="connsiteY6" fmla="*/ 6178550 h 6178550"/>
              <a:gd name="connsiteX7" fmla="*/ 1282703 w 2108203"/>
              <a:gd name="connsiteY7" fmla="*/ 6117986 h 6178550"/>
              <a:gd name="connsiteX0" fmla="*/ 0 w 2108203"/>
              <a:gd name="connsiteY0" fmla="*/ 513 h 6179063"/>
              <a:gd name="connsiteX1" fmla="*/ 1282703 w 2108203"/>
              <a:gd name="connsiteY1" fmla="*/ 513 h 6179063"/>
              <a:gd name="connsiteX2" fmla="*/ 1295401 w 2108203"/>
              <a:gd name="connsiteY2" fmla="*/ 513 h 6179063"/>
              <a:gd name="connsiteX3" fmla="*/ 1972323 w 2108203"/>
              <a:gd name="connsiteY3" fmla="*/ 0 h 6179063"/>
              <a:gd name="connsiteX4" fmla="*/ 2108203 w 2108203"/>
              <a:gd name="connsiteY4" fmla="*/ 513 h 6179063"/>
              <a:gd name="connsiteX5" fmla="*/ 2108203 w 2108203"/>
              <a:gd name="connsiteY5" fmla="*/ 6179063 h 6179063"/>
              <a:gd name="connsiteX6" fmla="*/ 1295401 w 2108203"/>
              <a:gd name="connsiteY6" fmla="*/ 6179063 h 6179063"/>
              <a:gd name="connsiteX7" fmla="*/ 1282703 w 2108203"/>
              <a:gd name="connsiteY7" fmla="*/ 6179063 h 6179063"/>
              <a:gd name="connsiteX8" fmla="*/ 1282703 w 2108203"/>
              <a:gd name="connsiteY8" fmla="*/ 6118499 h 6179063"/>
              <a:gd name="connsiteX9" fmla="*/ 0 w 2108203"/>
              <a:gd name="connsiteY9" fmla="*/ 513 h 6179063"/>
              <a:gd name="connsiteX0" fmla="*/ 0 w 2108203"/>
              <a:gd name="connsiteY0" fmla="*/ 513 h 6179063"/>
              <a:gd name="connsiteX1" fmla="*/ 1282703 w 2108203"/>
              <a:gd name="connsiteY1" fmla="*/ 513 h 6179063"/>
              <a:gd name="connsiteX2" fmla="*/ 1295401 w 2108203"/>
              <a:gd name="connsiteY2" fmla="*/ 513 h 6179063"/>
              <a:gd name="connsiteX3" fmla="*/ 1972323 w 2108203"/>
              <a:gd name="connsiteY3" fmla="*/ 0 h 6179063"/>
              <a:gd name="connsiteX4" fmla="*/ 2108203 w 2108203"/>
              <a:gd name="connsiteY4" fmla="*/ 513 h 6179063"/>
              <a:gd name="connsiteX5" fmla="*/ 2108203 w 2108203"/>
              <a:gd name="connsiteY5" fmla="*/ 6179063 h 6179063"/>
              <a:gd name="connsiteX6" fmla="*/ 1978176 w 2108203"/>
              <a:gd name="connsiteY6" fmla="*/ 6177404 h 6179063"/>
              <a:gd name="connsiteX7" fmla="*/ 1295401 w 2108203"/>
              <a:gd name="connsiteY7" fmla="*/ 6179063 h 6179063"/>
              <a:gd name="connsiteX8" fmla="*/ 1282703 w 2108203"/>
              <a:gd name="connsiteY8" fmla="*/ 6179063 h 6179063"/>
              <a:gd name="connsiteX9" fmla="*/ 1282703 w 2108203"/>
              <a:gd name="connsiteY9" fmla="*/ 6118499 h 6179063"/>
              <a:gd name="connsiteX10" fmla="*/ 0 w 2108203"/>
              <a:gd name="connsiteY10" fmla="*/ 513 h 6179063"/>
              <a:gd name="connsiteX0" fmla="*/ 0 w 2108203"/>
              <a:gd name="connsiteY0" fmla="*/ 513 h 6179063"/>
              <a:gd name="connsiteX1" fmla="*/ 1282703 w 2108203"/>
              <a:gd name="connsiteY1" fmla="*/ 513 h 6179063"/>
              <a:gd name="connsiteX2" fmla="*/ 1295401 w 2108203"/>
              <a:gd name="connsiteY2" fmla="*/ 513 h 6179063"/>
              <a:gd name="connsiteX3" fmla="*/ 1972323 w 2108203"/>
              <a:gd name="connsiteY3" fmla="*/ 0 h 6179063"/>
              <a:gd name="connsiteX4" fmla="*/ 2108203 w 2108203"/>
              <a:gd name="connsiteY4" fmla="*/ 513 h 6179063"/>
              <a:gd name="connsiteX5" fmla="*/ 1978176 w 2108203"/>
              <a:gd name="connsiteY5" fmla="*/ 6177404 h 6179063"/>
              <a:gd name="connsiteX6" fmla="*/ 1295401 w 2108203"/>
              <a:gd name="connsiteY6" fmla="*/ 6179063 h 6179063"/>
              <a:gd name="connsiteX7" fmla="*/ 1282703 w 2108203"/>
              <a:gd name="connsiteY7" fmla="*/ 6179063 h 6179063"/>
              <a:gd name="connsiteX8" fmla="*/ 1282703 w 2108203"/>
              <a:gd name="connsiteY8" fmla="*/ 6118499 h 6179063"/>
              <a:gd name="connsiteX9" fmla="*/ 0 w 2108203"/>
              <a:gd name="connsiteY9" fmla="*/ 513 h 6179063"/>
              <a:gd name="connsiteX0" fmla="*/ 0 w 1978176"/>
              <a:gd name="connsiteY0" fmla="*/ 513 h 6179063"/>
              <a:gd name="connsiteX1" fmla="*/ 1282703 w 1978176"/>
              <a:gd name="connsiteY1" fmla="*/ 513 h 6179063"/>
              <a:gd name="connsiteX2" fmla="*/ 1295401 w 1978176"/>
              <a:gd name="connsiteY2" fmla="*/ 513 h 6179063"/>
              <a:gd name="connsiteX3" fmla="*/ 1972323 w 1978176"/>
              <a:gd name="connsiteY3" fmla="*/ 0 h 6179063"/>
              <a:gd name="connsiteX4" fmla="*/ 1978176 w 1978176"/>
              <a:gd name="connsiteY4" fmla="*/ 6177404 h 6179063"/>
              <a:gd name="connsiteX5" fmla="*/ 1295401 w 1978176"/>
              <a:gd name="connsiteY5" fmla="*/ 6179063 h 6179063"/>
              <a:gd name="connsiteX6" fmla="*/ 1282703 w 1978176"/>
              <a:gd name="connsiteY6" fmla="*/ 6179063 h 6179063"/>
              <a:gd name="connsiteX7" fmla="*/ 1282703 w 1978176"/>
              <a:gd name="connsiteY7" fmla="*/ 6118499 h 6179063"/>
              <a:gd name="connsiteX8" fmla="*/ 0 w 1978176"/>
              <a:gd name="connsiteY8" fmla="*/ 513 h 6179063"/>
              <a:gd name="connsiteX0" fmla="*/ 0 w 1978176"/>
              <a:gd name="connsiteY0" fmla="*/ 513 h 6179063"/>
              <a:gd name="connsiteX1" fmla="*/ 1282703 w 1978176"/>
              <a:gd name="connsiteY1" fmla="*/ 513 h 6179063"/>
              <a:gd name="connsiteX2" fmla="*/ 1295401 w 1978176"/>
              <a:gd name="connsiteY2" fmla="*/ 513 h 6179063"/>
              <a:gd name="connsiteX3" fmla="*/ 1972323 w 1978176"/>
              <a:gd name="connsiteY3" fmla="*/ 0 h 6179063"/>
              <a:gd name="connsiteX4" fmla="*/ 1978176 w 1978176"/>
              <a:gd name="connsiteY4" fmla="*/ 6177404 h 6179063"/>
              <a:gd name="connsiteX5" fmla="*/ 1295401 w 1978176"/>
              <a:gd name="connsiteY5" fmla="*/ 6179063 h 6179063"/>
              <a:gd name="connsiteX6" fmla="*/ 1282703 w 1978176"/>
              <a:gd name="connsiteY6" fmla="*/ 6179063 h 6179063"/>
              <a:gd name="connsiteX7" fmla="*/ 0 w 1978176"/>
              <a:gd name="connsiteY7" fmla="*/ 513 h 6179063"/>
              <a:gd name="connsiteX0" fmla="*/ 0 w 1978176"/>
              <a:gd name="connsiteY0" fmla="*/ 513 h 6179063"/>
              <a:gd name="connsiteX1" fmla="*/ 1282703 w 1978176"/>
              <a:gd name="connsiteY1" fmla="*/ 513 h 6179063"/>
              <a:gd name="connsiteX2" fmla="*/ 1295401 w 1978176"/>
              <a:gd name="connsiteY2" fmla="*/ 513 h 6179063"/>
              <a:gd name="connsiteX3" fmla="*/ 1972323 w 1978176"/>
              <a:gd name="connsiteY3" fmla="*/ 0 h 6179063"/>
              <a:gd name="connsiteX4" fmla="*/ 1978176 w 1978176"/>
              <a:gd name="connsiteY4" fmla="*/ 6177404 h 6179063"/>
              <a:gd name="connsiteX5" fmla="*/ 1295401 w 1978176"/>
              <a:gd name="connsiteY5" fmla="*/ 6179063 h 6179063"/>
              <a:gd name="connsiteX6" fmla="*/ 0 w 1978176"/>
              <a:gd name="connsiteY6" fmla="*/ 513 h 6179063"/>
              <a:gd name="connsiteX0" fmla="*/ 0 w 1978176"/>
              <a:gd name="connsiteY0" fmla="*/ 513 h 6177404"/>
              <a:gd name="connsiteX1" fmla="*/ 1282703 w 1978176"/>
              <a:gd name="connsiteY1" fmla="*/ 513 h 6177404"/>
              <a:gd name="connsiteX2" fmla="*/ 1295401 w 1978176"/>
              <a:gd name="connsiteY2" fmla="*/ 513 h 6177404"/>
              <a:gd name="connsiteX3" fmla="*/ 1972323 w 1978176"/>
              <a:gd name="connsiteY3" fmla="*/ 0 h 6177404"/>
              <a:gd name="connsiteX4" fmla="*/ 1978176 w 1978176"/>
              <a:gd name="connsiteY4" fmla="*/ 6177404 h 6177404"/>
              <a:gd name="connsiteX5" fmla="*/ 0 w 1978176"/>
              <a:gd name="connsiteY5" fmla="*/ 513 h 6177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78176" h="6177404">
                <a:moveTo>
                  <a:pt x="0" y="513"/>
                </a:moveTo>
                <a:lnTo>
                  <a:pt x="1282703" y="513"/>
                </a:lnTo>
                <a:lnTo>
                  <a:pt x="1295401" y="513"/>
                </a:lnTo>
                <a:lnTo>
                  <a:pt x="1972323" y="0"/>
                </a:lnTo>
                <a:lnTo>
                  <a:pt x="1978176" y="6177404"/>
                </a:lnTo>
                <a:lnTo>
                  <a:pt x="0" y="513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C590EB-AF77-48DA-A690-82861CE6DE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48640"/>
            <a:ext cx="10332720" cy="548640"/>
          </a:xfrm>
        </p:spPr>
        <p:txBody>
          <a:bodyPr lIns="0" tIns="0" rIns="0" bIns="0">
            <a:normAutofit/>
          </a:bodyPr>
          <a:lstStyle>
            <a:lvl1pPr>
              <a:defRPr sz="2400">
                <a:solidFill>
                  <a:srgbClr val="40404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4440166E-3797-4F27-B905-A20302F060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5EA1ED-D61F-4D0F-AD1A-AD6564F881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43B7A1-BE8B-43E4-B762-E1DFFBFBA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Icertis Confidential</a:t>
            </a:r>
          </a:p>
        </p:txBody>
      </p:sp>
    </p:spTree>
    <p:extLst>
      <p:ext uri="{BB962C8B-B14F-4D97-AF65-F5344CB8AC3E}">
        <p14:creationId xmlns:p14="http://schemas.microsoft.com/office/powerpoint/2010/main" val="154651594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590EB-AF77-48DA-A690-82861CE6DE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48640"/>
            <a:ext cx="10332720" cy="548640"/>
          </a:xfrm>
        </p:spPr>
        <p:txBody>
          <a:bodyPr lIns="0" tIns="0" rIns="0" bIns="0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DF02CB-169E-4F5F-B4CD-A28CB6E1FA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71600"/>
            <a:ext cx="10332720" cy="4352328"/>
          </a:xfrm>
        </p:spPr>
        <p:txBody>
          <a:bodyPr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>
                <a:latin typeface="+mn-lt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latin typeface="+mn-lt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latin typeface="+mn-lt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latin typeface="+mn-lt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4440166E-3797-4F27-B905-A20302F060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5EA1ED-D61F-4D0F-AD1A-AD6564F881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43B7A1-BE8B-43E4-B762-E1DFFBFBA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Icertis Confidential</a:t>
            </a:r>
          </a:p>
        </p:txBody>
      </p:sp>
    </p:spTree>
    <p:extLst>
      <p:ext uri="{BB962C8B-B14F-4D97-AF65-F5344CB8AC3E}">
        <p14:creationId xmlns:p14="http://schemas.microsoft.com/office/powerpoint/2010/main" val="110571320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590EB-AF77-48DA-A690-82861CE6DE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48640"/>
            <a:ext cx="10332720" cy="548640"/>
          </a:xfrm>
        </p:spPr>
        <p:txBody>
          <a:bodyPr lIns="0" tIns="0" rIns="0" bIns="0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4440166E-3797-4F27-B905-A20302F060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5EA1ED-D61F-4D0F-AD1A-AD6564F881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43B7A1-BE8B-43E4-B762-E1DFFBFBA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Icertis Confidential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48AE51D-CE08-467B-8E32-99FC569809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910442"/>
            <a:ext cx="4663440" cy="3813485"/>
          </a:xfrm>
        </p:spPr>
        <p:txBody>
          <a:bodyPr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>
                <a:latin typeface="+mn-lt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latin typeface="+mn-lt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latin typeface="+mn-lt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latin typeface="+mn-lt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3EDA8A45-29C5-478C-B732-BC6689B527B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57200" y="1408814"/>
            <a:ext cx="4663440" cy="405478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C9F0AEE-A7F7-438C-8260-42661369325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592566" y="1910442"/>
            <a:ext cx="4663440" cy="3813485"/>
          </a:xfrm>
        </p:spPr>
        <p:txBody>
          <a:bodyPr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>
                <a:latin typeface="+mn-lt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latin typeface="+mn-lt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latin typeface="+mn-lt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latin typeface="+mn-lt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8889F225-BD08-4CAB-B248-EE76A773F4F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592566" y="1408814"/>
            <a:ext cx="4663440" cy="405478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3686474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590EB-AF77-48DA-A690-82861CE6DE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48640"/>
            <a:ext cx="10332720" cy="548640"/>
          </a:xfrm>
        </p:spPr>
        <p:txBody>
          <a:bodyPr lIns="0" tIns="0" rIns="0" bIns="0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4440166E-3797-4F27-B905-A20302F060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5EA1ED-D61F-4D0F-AD1A-AD6564F881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43B7A1-BE8B-43E4-B762-E1DFFBFBA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Icertis Confidential</a:t>
            </a:r>
          </a:p>
        </p:txBody>
      </p:sp>
    </p:spTree>
    <p:extLst>
      <p:ext uri="{BB962C8B-B14F-4D97-AF65-F5344CB8AC3E}">
        <p14:creationId xmlns:p14="http://schemas.microsoft.com/office/powerpoint/2010/main" val="175444024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3">
            <a:extLst>
              <a:ext uri="{FF2B5EF4-FFF2-40B4-BE49-F238E27FC236}">
                <a16:creationId xmlns:a16="http://schemas.microsoft.com/office/drawing/2014/main" id="{A9231FF0-99C2-4F2B-9DA2-FA07526516F4}"/>
              </a:ext>
            </a:extLst>
          </p:cNvPr>
          <p:cNvSpPr>
            <a:spLocks/>
          </p:cNvSpPr>
          <p:nvPr/>
        </p:nvSpPr>
        <p:spPr>
          <a:xfrm>
            <a:off x="152400" y="149459"/>
            <a:ext cx="11887200" cy="65562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C590EB-AF77-48DA-A690-82861CE6DE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48640"/>
            <a:ext cx="10332720" cy="548640"/>
          </a:xfrm>
        </p:spPr>
        <p:txBody>
          <a:bodyPr lIns="0" tIns="0" rIns="0" bIns="0"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844E54C-E87B-4265-8BBD-79ED7AC1F04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B5EA1ED-D61F-4D0F-AD1A-AD6564F881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22E404-7408-46E9-BCA3-D1AC016B76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Icertis Confidential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4527489-F1A5-4AAB-9FDA-8A573FEAB26C}"/>
              </a:ext>
            </a:extLst>
          </p:cNvPr>
          <p:cNvGrpSpPr/>
          <p:nvPr userDrawn="1"/>
        </p:nvGrpSpPr>
        <p:grpSpPr>
          <a:xfrm>
            <a:off x="311050" y="6442103"/>
            <a:ext cx="644318" cy="201226"/>
            <a:chOff x="311050" y="6442103"/>
            <a:chExt cx="644318" cy="201226"/>
          </a:xfrm>
        </p:grpSpPr>
        <p:pic>
          <p:nvPicPr>
            <p:cNvPr id="23" name="Graphic 22">
              <a:extLst>
                <a:ext uri="{FF2B5EF4-FFF2-40B4-BE49-F238E27FC236}">
                  <a16:creationId xmlns:a16="http://schemas.microsoft.com/office/drawing/2014/main" id="{63125095-F865-4398-8265-3A88749668A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23739"/>
            <a:stretch/>
          </p:blipFill>
          <p:spPr>
            <a:xfrm>
              <a:off x="311050" y="6442103"/>
              <a:ext cx="178923" cy="193670"/>
            </a:xfrm>
            <a:prstGeom prst="rect">
              <a:avLst/>
            </a:prstGeom>
          </p:spPr>
        </p:pic>
        <p:pic>
          <p:nvPicPr>
            <p:cNvPr id="24" name="Graphic 23">
              <a:extLst>
                <a:ext uri="{FF2B5EF4-FFF2-40B4-BE49-F238E27FC236}">
                  <a16:creationId xmlns:a16="http://schemas.microsoft.com/office/drawing/2014/main" id="{DCCEBFE5-095E-41C9-9117-29E48FCCFC6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18222" t="81907" r="-1" b="-1478"/>
            <a:stretch/>
          </p:blipFill>
          <p:spPr>
            <a:xfrm>
              <a:off x="516193" y="6494148"/>
              <a:ext cx="439175" cy="149181"/>
            </a:xfrm>
            <a:prstGeom prst="rect">
              <a:avLst/>
            </a:prstGeom>
          </p:spPr>
        </p:pic>
      </p:grpSp>
      <p:sp>
        <p:nvSpPr>
          <p:cNvPr id="25" name="Right Triangle 24">
            <a:extLst>
              <a:ext uri="{FF2B5EF4-FFF2-40B4-BE49-F238E27FC236}">
                <a16:creationId xmlns:a16="http://schemas.microsoft.com/office/drawing/2014/main" id="{DE83D159-7AAB-44D3-BF0A-266EB1F4004B}"/>
              </a:ext>
            </a:extLst>
          </p:cNvPr>
          <p:cNvSpPr/>
          <p:nvPr userDrawn="1"/>
        </p:nvSpPr>
        <p:spPr>
          <a:xfrm rot="10800000">
            <a:off x="11438854" y="-1"/>
            <a:ext cx="753142" cy="3556001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4CD412E9-F9CA-4601-B679-5412A8CA93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71600"/>
            <a:ext cx="10332720" cy="4352328"/>
          </a:xfrm>
        </p:spPr>
        <p:txBody>
          <a:bodyPr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>
                <a:solidFill>
                  <a:schemeClr val="bg1"/>
                </a:solidFill>
                <a:latin typeface="+mn-lt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bg1"/>
                </a:solidFill>
                <a:latin typeface="+mn-lt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bg1"/>
                </a:solidFill>
                <a:latin typeface="+mn-lt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bg1"/>
                </a:solidFill>
                <a:latin typeface="+mn-lt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115312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3D66542-E0A7-4CA6-B1BA-9116FB50A0E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84234" y="152415"/>
            <a:ext cx="7150608" cy="6550336"/>
          </a:xfrm>
          <a:prstGeom prst="rect">
            <a:avLst/>
          </a:prstGeom>
        </p:spPr>
      </p:pic>
      <p:sp>
        <p:nvSpPr>
          <p:cNvPr id="10" name="object 3">
            <a:extLst>
              <a:ext uri="{FF2B5EF4-FFF2-40B4-BE49-F238E27FC236}">
                <a16:creationId xmlns:a16="http://schemas.microsoft.com/office/drawing/2014/main" id="{D67736BB-5959-475E-BEA3-C3F39E4273F7}"/>
              </a:ext>
            </a:extLst>
          </p:cNvPr>
          <p:cNvSpPr/>
          <p:nvPr userDrawn="1"/>
        </p:nvSpPr>
        <p:spPr>
          <a:xfrm>
            <a:off x="157159" y="149459"/>
            <a:ext cx="6297465" cy="6559082"/>
          </a:xfrm>
          <a:custGeom>
            <a:avLst/>
            <a:gdLst>
              <a:gd name="connsiteX0" fmla="*/ 8081724 w 10408361"/>
              <a:gd name="connsiteY0" fmla="*/ 3457 h 5595226"/>
              <a:gd name="connsiteX1" fmla="*/ 0 w 10408361"/>
              <a:gd name="connsiteY1" fmla="*/ 0 h 5595226"/>
              <a:gd name="connsiteX2" fmla="*/ 0 w 10408361"/>
              <a:gd name="connsiteY2" fmla="*/ 5595226 h 5595226"/>
              <a:gd name="connsiteX3" fmla="*/ 10408361 w 10408361"/>
              <a:gd name="connsiteY3" fmla="*/ 5595226 h 5595226"/>
              <a:gd name="connsiteX4" fmla="*/ 8081724 w 10408361"/>
              <a:gd name="connsiteY4" fmla="*/ 3457 h 5595226"/>
              <a:gd name="connsiteX0" fmla="*/ 8081724 w 10408361"/>
              <a:gd name="connsiteY0" fmla="*/ 719 h 5595226"/>
              <a:gd name="connsiteX1" fmla="*/ 0 w 10408361"/>
              <a:gd name="connsiteY1" fmla="*/ 0 h 5595226"/>
              <a:gd name="connsiteX2" fmla="*/ 0 w 10408361"/>
              <a:gd name="connsiteY2" fmla="*/ 5595226 h 5595226"/>
              <a:gd name="connsiteX3" fmla="*/ 10408361 w 10408361"/>
              <a:gd name="connsiteY3" fmla="*/ 5595226 h 5595226"/>
              <a:gd name="connsiteX4" fmla="*/ 8081724 w 10408361"/>
              <a:gd name="connsiteY4" fmla="*/ 719 h 5595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08361" h="5595226">
                <a:moveTo>
                  <a:pt x="8081724" y="719"/>
                </a:moveTo>
                <a:lnTo>
                  <a:pt x="0" y="0"/>
                </a:lnTo>
                <a:lnTo>
                  <a:pt x="0" y="5595226"/>
                </a:lnTo>
                <a:lnTo>
                  <a:pt x="10408361" y="5595226"/>
                </a:lnTo>
                <a:lnTo>
                  <a:pt x="8081724" y="719"/>
                </a:lnTo>
                <a:close/>
              </a:path>
            </a:pathLst>
          </a:cu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lvl="0"/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C9E8F8-ABAB-47E7-817F-3890259698AE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663050" y="786384"/>
            <a:ext cx="3971637" cy="1828800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5000"/>
              </a:lnSpc>
              <a:defRPr sz="4400" spc="-14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880353-9C1D-459F-81BA-0EBC5CA1BD95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663050" y="3601683"/>
            <a:ext cx="3851256" cy="711879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3F38C2C2-230A-42D1-84FE-91456D7E59D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9658" y="5305821"/>
            <a:ext cx="751942" cy="1067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0915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89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3">
            <a:extLst>
              <a:ext uri="{FF2B5EF4-FFF2-40B4-BE49-F238E27FC236}">
                <a16:creationId xmlns:a16="http://schemas.microsoft.com/office/drawing/2014/main" id="{A9231FF0-99C2-4F2B-9DA2-FA07526516F4}"/>
              </a:ext>
            </a:extLst>
          </p:cNvPr>
          <p:cNvSpPr>
            <a:spLocks/>
          </p:cNvSpPr>
          <p:nvPr/>
        </p:nvSpPr>
        <p:spPr>
          <a:xfrm>
            <a:off x="152400" y="149459"/>
            <a:ext cx="11887200" cy="65562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C590EB-AF77-48DA-A690-82861CE6DE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48640"/>
            <a:ext cx="10332720" cy="548640"/>
          </a:xfrm>
        </p:spPr>
        <p:txBody>
          <a:bodyPr lIns="0" tIns="0" rIns="0" bIns="0"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844E54C-E87B-4265-8BBD-79ED7AC1F04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B5EA1ED-D61F-4D0F-AD1A-AD6564F881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22E404-7408-46E9-BCA3-D1AC016B76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Icertis Confidential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4527489-F1A5-4AAB-9FDA-8A573FEAB26C}"/>
              </a:ext>
            </a:extLst>
          </p:cNvPr>
          <p:cNvGrpSpPr/>
          <p:nvPr userDrawn="1"/>
        </p:nvGrpSpPr>
        <p:grpSpPr>
          <a:xfrm>
            <a:off x="311050" y="6442103"/>
            <a:ext cx="644318" cy="201226"/>
            <a:chOff x="311050" y="6442103"/>
            <a:chExt cx="644318" cy="201226"/>
          </a:xfrm>
        </p:grpSpPr>
        <p:pic>
          <p:nvPicPr>
            <p:cNvPr id="23" name="Graphic 22">
              <a:extLst>
                <a:ext uri="{FF2B5EF4-FFF2-40B4-BE49-F238E27FC236}">
                  <a16:creationId xmlns:a16="http://schemas.microsoft.com/office/drawing/2014/main" id="{63125095-F865-4398-8265-3A88749668A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23739"/>
            <a:stretch/>
          </p:blipFill>
          <p:spPr>
            <a:xfrm>
              <a:off x="311050" y="6442103"/>
              <a:ext cx="178923" cy="193670"/>
            </a:xfrm>
            <a:prstGeom prst="rect">
              <a:avLst/>
            </a:prstGeom>
          </p:spPr>
        </p:pic>
        <p:pic>
          <p:nvPicPr>
            <p:cNvPr id="24" name="Graphic 23">
              <a:extLst>
                <a:ext uri="{FF2B5EF4-FFF2-40B4-BE49-F238E27FC236}">
                  <a16:creationId xmlns:a16="http://schemas.microsoft.com/office/drawing/2014/main" id="{DCCEBFE5-095E-41C9-9117-29E48FCCFC6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18222" t="81907" r="-1" b="-1478"/>
            <a:stretch/>
          </p:blipFill>
          <p:spPr>
            <a:xfrm>
              <a:off x="516193" y="6494148"/>
              <a:ext cx="439175" cy="149181"/>
            </a:xfrm>
            <a:prstGeom prst="rect">
              <a:avLst/>
            </a:prstGeom>
          </p:spPr>
        </p:pic>
      </p:grpSp>
      <p:sp>
        <p:nvSpPr>
          <p:cNvPr id="25" name="Right Triangle 24">
            <a:extLst>
              <a:ext uri="{FF2B5EF4-FFF2-40B4-BE49-F238E27FC236}">
                <a16:creationId xmlns:a16="http://schemas.microsoft.com/office/drawing/2014/main" id="{DE83D159-7AAB-44D3-BF0A-266EB1F4004B}"/>
              </a:ext>
            </a:extLst>
          </p:cNvPr>
          <p:cNvSpPr/>
          <p:nvPr userDrawn="1"/>
        </p:nvSpPr>
        <p:spPr>
          <a:xfrm rot="10800000">
            <a:off x="11438854" y="-1"/>
            <a:ext cx="753142" cy="3556001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5AD530B-162B-44AD-8CA9-F48AEC7A87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910442"/>
            <a:ext cx="4663440" cy="3813485"/>
          </a:xfrm>
        </p:spPr>
        <p:txBody>
          <a:bodyPr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>
                <a:solidFill>
                  <a:schemeClr val="bg1"/>
                </a:solidFill>
                <a:latin typeface="+mn-lt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bg1"/>
                </a:solidFill>
                <a:latin typeface="+mn-lt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bg1"/>
                </a:solidFill>
                <a:latin typeface="+mn-lt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bg1"/>
                </a:solidFill>
                <a:latin typeface="+mn-lt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043BD12D-74FA-4B26-9BAE-5B659FD3770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57200" y="1408814"/>
            <a:ext cx="4663440" cy="405478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BA0E6B79-9A78-45DC-B5A4-1D25112C2C77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592566" y="1910442"/>
            <a:ext cx="4663440" cy="3813485"/>
          </a:xfrm>
        </p:spPr>
        <p:txBody>
          <a:bodyPr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>
                <a:solidFill>
                  <a:schemeClr val="bg1"/>
                </a:solidFill>
                <a:latin typeface="+mn-lt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bg1"/>
                </a:solidFill>
                <a:latin typeface="+mn-lt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bg1"/>
                </a:solidFill>
                <a:latin typeface="+mn-lt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bg1"/>
                </a:solidFill>
                <a:latin typeface="+mn-lt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9EFBAC92-A326-47AD-A7E6-3232C528BBD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592566" y="1408814"/>
            <a:ext cx="4663440" cy="405478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4827290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3">
            <a:extLst>
              <a:ext uri="{FF2B5EF4-FFF2-40B4-BE49-F238E27FC236}">
                <a16:creationId xmlns:a16="http://schemas.microsoft.com/office/drawing/2014/main" id="{A9231FF0-99C2-4F2B-9DA2-FA07526516F4}"/>
              </a:ext>
            </a:extLst>
          </p:cNvPr>
          <p:cNvSpPr>
            <a:spLocks/>
          </p:cNvSpPr>
          <p:nvPr/>
        </p:nvSpPr>
        <p:spPr>
          <a:xfrm>
            <a:off x="152400" y="149459"/>
            <a:ext cx="11887200" cy="65562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C590EB-AF77-48DA-A690-82861CE6DE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48640"/>
            <a:ext cx="10332720" cy="548640"/>
          </a:xfrm>
        </p:spPr>
        <p:txBody>
          <a:bodyPr lIns="0" tIns="0" rIns="0" bIns="0"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844E54C-E87B-4265-8BBD-79ED7AC1F04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B5EA1ED-D61F-4D0F-AD1A-AD6564F881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22E404-7408-46E9-BCA3-D1AC016B76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Icertis Confidential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4527489-F1A5-4AAB-9FDA-8A573FEAB26C}"/>
              </a:ext>
            </a:extLst>
          </p:cNvPr>
          <p:cNvGrpSpPr/>
          <p:nvPr userDrawn="1"/>
        </p:nvGrpSpPr>
        <p:grpSpPr>
          <a:xfrm>
            <a:off x="311050" y="6442103"/>
            <a:ext cx="644318" cy="201226"/>
            <a:chOff x="311050" y="6442103"/>
            <a:chExt cx="644318" cy="201226"/>
          </a:xfrm>
        </p:grpSpPr>
        <p:pic>
          <p:nvPicPr>
            <p:cNvPr id="23" name="Graphic 22">
              <a:extLst>
                <a:ext uri="{FF2B5EF4-FFF2-40B4-BE49-F238E27FC236}">
                  <a16:creationId xmlns:a16="http://schemas.microsoft.com/office/drawing/2014/main" id="{63125095-F865-4398-8265-3A88749668A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23739"/>
            <a:stretch/>
          </p:blipFill>
          <p:spPr>
            <a:xfrm>
              <a:off x="311050" y="6442103"/>
              <a:ext cx="178923" cy="193670"/>
            </a:xfrm>
            <a:prstGeom prst="rect">
              <a:avLst/>
            </a:prstGeom>
          </p:spPr>
        </p:pic>
        <p:pic>
          <p:nvPicPr>
            <p:cNvPr id="24" name="Graphic 23">
              <a:extLst>
                <a:ext uri="{FF2B5EF4-FFF2-40B4-BE49-F238E27FC236}">
                  <a16:creationId xmlns:a16="http://schemas.microsoft.com/office/drawing/2014/main" id="{DCCEBFE5-095E-41C9-9117-29E48FCCFC6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18222" t="81907" r="-1" b="-1478"/>
            <a:stretch/>
          </p:blipFill>
          <p:spPr>
            <a:xfrm>
              <a:off x="516193" y="6494148"/>
              <a:ext cx="439175" cy="149181"/>
            </a:xfrm>
            <a:prstGeom prst="rect">
              <a:avLst/>
            </a:prstGeom>
          </p:spPr>
        </p:pic>
      </p:grpSp>
      <p:sp>
        <p:nvSpPr>
          <p:cNvPr id="25" name="Right Triangle 24">
            <a:extLst>
              <a:ext uri="{FF2B5EF4-FFF2-40B4-BE49-F238E27FC236}">
                <a16:creationId xmlns:a16="http://schemas.microsoft.com/office/drawing/2014/main" id="{DE83D159-7AAB-44D3-BF0A-266EB1F4004B}"/>
              </a:ext>
            </a:extLst>
          </p:cNvPr>
          <p:cNvSpPr/>
          <p:nvPr userDrawn="1"/>
        </p:nvSpPr>
        <p:spPr>
          <a:xfrm rot="10800000">
            <a:off x="11438854" y="-1"/>
            <a:ext cx="753142" cy="3556001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415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3">
            <a:extLst>
              <a:ext uri="{FF2B5EF4-FFF2-40B4-BE49-F238E27FC236}">
                <a16:creationId xmlns:a16="http://schemas.microsoft.com/office/drawing/2014/main" id="{1F3B2A0E-4639-4D15-BF28-838C5FE94757}"/>
              </a:ext>
            </a:extLst>
          </p:cNvPr>
          <p:cNvSpPr>
            <a:spLocks/>
          </p:cNvSpPr>
          <p:nvPr userDrawn="1"/>
        </p:nvSpPr>
        <p:spPr>
          <a:xfrm>
            <a:off x="152400" y="149459"/>
            <a:ext cx="11887200" cy="6556248"/>
          </a:xfrm>
          <a:prstGeom prst="rect">
            <a:avLst/>
          </a:prstGeom>
          <a:solidFill>
            <a:schemeClr val="accent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C590EB-AF77-48DA-A690-82861CE6DE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48640"/>
            <a:ext cx="10332720" cy="548640"/>
          </a:xfrm>
        </p:spPr>
        <p:txBody>
          <a:bodyPr lIns="0" tIns="0" rIns="0" bIns="0"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844E54C-E87B-4265-8BBD-79ED7AC1F04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B5EA1ED-D61F-4D0F-AD1A-AD6564F881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7FAD38-17A3-4768-AE21-DCD57702A9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Icertis Confidential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662FD9C3-3D06-4B1C-BE0A-88A1A26D2A7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1050" y="6442163"/>
            <a:ext cx="649224" cy="194767"/>
          </a:xfrm>
          <a:prstGeom prst="rect">
            <a:avLst/>
          </a:prstGeom>
        </p:spPr>
      </p:pic>
      <p:sp>
        <p:nvSpPr>
          <p:cNvPr id="18" name="Right Triangle 17">
            <a:extLst>
              <a:ext uri="{FF2B5EF4-FFF2-40B4-BE49-F238E27FC236}">
                <a16:creationId xmlns:a16="http://schemas.microsoft.com/office/drawing/2014/main" id="{1F6F6E9E-AA67-454E-81EF-9DEE94B6F3C3}"/>
              </a:ext>
            </a:extLst>
          </p:cNvPr>
          <p:cNvSpPr/>
          <p:nvPr userDrawn="1"/>
        </p:nvSpPr>
        <p:spPr>
          <a:xfrm rot="10800000">
            <a:off x="11438854" y="-1"/>
            <a:ext cx="753142" cy="3556001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692C5625-F859-47B6-A68B-923B3C14E7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71600"/>
            <a:ext cx="10332720" cy="4352328"/>
          </a:xfrm>
        </p:spPr>
        <p:txBody>
          <a:bodyPr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>
                <a:solidFill>
                  <a:schemeClr val="bg1"/>
                </a:solidFill>
                <a:latin typeface="+mn-lt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bg1"/>
                </a:solidFill>
                <a:latin typeface="+mn-lt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bg1"/>
                </a:solidFill>
                <a:latin typeface="+mn-lt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bg1"/>
                </a:solidFill>
                <a:latin typeface="+mn-lt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5121797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3">
            <a:extLst>
              <a:ext uri="{FF2B5EF4-FFF2-40B4-BE49-F238E27FC236}">
                <a16:creationId xmlns:a16="http://schemas.microsoft.com/office/drawing/2014/main" id="{1F3B2A0E-4639-4D15-BF28-838C5FE94757}"/>
              </a:ext>
            </a:extLst>
          </p:cNvPr>
          <p:cNvSpPr>
            <a:spLocks/>
          </p:cNvSpPr>
          <p:nvPr userDrawn="1"/>
        </p:nvSpPr>
        <p:spPr>
          <a:xfrm>
            <a:off x="152400" y="149459"/>
            <a:ext cx="11887200" cy="6556248"/>
          </a:xfrm>
          <a:prstGeom prst="rect">
            <a:avLst/>
          </a:prstGeom>
          <a:solidFill>
            <a:schemeClr val="accent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C590EB-AF77-48DA-A690-82861CE6DE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48640"/>
            <a:ext cx="10332720" cy="548640"/>
          </a:xfrm>
        </p:spPr>
        <p:txBody>
          <a:bodyPr lIns="0" tIns="0" rIns="0" bIns="0"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844E54C-E87B-4265-8BBD-79ED7AC1F04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B5EA1ED-D61F-4D0F-AD1A-AD6564F881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7FAD38-17A3-4768-AE21-DCD57702A9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Icertis Confidential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662FD9C3-3D06-4B1C-BE0A-88A1A26D2A7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1050" y="6442163"/>
            <a:ext cx="649224" cy="194767"/>
          </a:xfrm>
          <a:prstGeom prst="rect">
            <a:avLst/>
          </a:prstGeom>
        </p:spPr>
      </p:pic>
      <p:sp>
        <p:nvSpPr>
          <p:cNvPr id="18" name="Right Triangle 17">
            <a:extLst>
              <a:ext uri="{FF2B5EF4-FFF2-40B4-BE49-F238E27FC236}">
                <a16:creationId xmlns:a16="http://schemas.microsoft.com/office/drawing/2014/main" id="{1F6F6E9E-AA67-454E-81EF-9DEE94B6F3C3}"/>
              </a:ext>
            </a:extLst>
          </p:cNvPr>
          <p:cNvSpPr/>
          <p:nvPr userDrawn="1"/>
        </p:nvSpPr>
        <p:spPr>
          <a:xfrm rot="10800000">
            <a:off x="11438854" y="-1"/>
            <a:ext cx="753142" cy="3556001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794F5F4-5987-46FB-868D-02167FE65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910442"/>
            <a:ext cx="4663440" cy="3813485"/>
          </a:xfrm>
        </p:spPr>
        <p:txBody>
          <a:bodyPr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>
                <a:solidFill>
                  <a:schemeClr val="bg1"/>
                </a:solidFill>
                <a:latin typeface="+mn-lt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bg1"/>
                </a:solidFill>
                <a:latin typeface="+mn-lt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bg1"/>
                </a:solidFill>
                <a:latin typeface="+mn-lt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bg1"/>
                </a:solidFill>
                <a:latin typeface="+mn-lt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33BB273F-C0D0-4BB3-AAAB-BBB2F76C941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57200" y="1408814"/>
            <a:ext cx="4663440" cy="405478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34105BF-1F15-47E8-A7F9-B31317B74C62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592566" y="1910442"/>
            <a:ext cx="4663440" cy="3813485"/>
          </a:xfrm>
        </p:spPr>
        <p:txBody>
          <a:bodyPr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>
                <a:solidFill>
                  <a:schemeClr val="bg1"/>
                </a:solidFill>
                <a:latin typeface="+mn-lt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bg1"/>
                </a:solidFill>
                <a:latin typeface="+mn-lt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bg1"/>
                </a:solidFill>
                <a:latin typeface="+mn-lt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bg1"/>
                </a:solidFill>
                <a:latin typeface="+mn-lt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BFC0260E-3FF8-41B0-AC34-6D21605D7A5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592566" y="1408814"/>
            <a:ext cx="4663440" cy="405478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8860957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3">
            <a:extLst>
              <a:ext uri="{FF2B5EF4-FFF2-40B4-BE49-F238E27FC236}">
                <a16:creationId xmlns:a16="http://schemas.microsoft.com/office/drawing/2014/main" id="{1F3B2A0E-4639-4D15-BF28-838C5FE94757}"/>
              </a:ext>
            </a:extLst>
          </p:cNvPr>
          <p:cNvSpPr>
            <a:spLocks/>
          </p:cNvSpPr>
          <p:nvPr userDrawn="1"/>
        </p:nvSpPr>
        <p:spPr>
          <a:xfrm>
            <a:off x="152400" y="149459"/>
            <a:ext cx="11887200" cy="6556248"/>
          </a:xfrm>
          <a:prstGeom prst="rect">
            <a:avLst/>
          </a:prstGeom>
          <a:solidFill>
            <a:schemeClr val="accent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C590EB-AF77-48DA-A690-82861CE6DE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48640"/>
            <a:ext cx="10332720" cy="548640"/>
          </a:xfrm>
        </p:spPr>
        <p:txBody>
          <a:bodyPr lIns="0" tIns="0" rIns="0" bIns="0"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844E54C-E87B-4265-8BBD-79ED7AC1F04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B5EA1ED-D61F-4D0F-AD1A-AD6564F881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7FAD38-17A3-4768-AE21-DCD57702A9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Icertis Confidential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662FD9C3-3D06-4B1C-BE0A-88A1A26D2A7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1050" y="6442163"/>
            <a:ext cx="649224" cy="194767"/>
          </a:xfrm>
          <a:prstGeom prst="rect">
            <a:avLst/>
          </a:prstGeom>
        </p:spPr>
      </p:pic>
      <p:sp>
        <p:nvSpPr>
          <p:cNvPr id="18" name="Right Triangle 17">
            <a:extLst>
              <a:ext uri="{FF2B5EF4-FFF2-40B4-BE49-F238E27FC236}">
                <a16:creationId xmlns:a16="http://schemas.microsoft.com/office/drawing/2014/main" id="{1F6F6E9E-AA67-454E-81EF-9DEE94B6F3C3}"/>
              </a:ext>
            </a:extLst>
          </p:cNvPr>
          <p:cNvSpPr/>
          <p:nvPr userDrawn="1"/>
        </p:nvSpPr>
        <p:spPr>
          <a:xfrm rot="10800000">
            <a:off x="11438854" y="-1"/>
            <a:ext cx="753142" cy="3556001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36825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3">
            <a:extLst>
              <a:ext uri="{FF2B5EF4-FFF2-40B4-BE49-F238E27FC236}">
                <a16:creationId xmlns:a16="http://schemas.microsoft.com/office/drawing/2014/main" id="{DD2E6F7D-1A88-4532-84DB-77E9B81AFA62}"/>
              </a:ext>
            </a:extLst>
          </p:cNvPr>
          <p:cNvSpPr>
            <a:spLocks/>
          </p:cNvSpPr>
          <p:nvPr userDrawn="1"/>
        </p:nvSpPr>
        <p:spPr>
          <a:xfrm>
            <a:off x="152400" y="149459"/>
            <a:ext cx="11887200" cy="6556248"/>
          </a:xfrm>
          <a:prstGeom prst="rect">
            <a:avLst/>
          </a:prstGeom>
          <a:solidFill>
            <a:schemeClr val="accent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6346D649-E8BB-4C5B-B95A-E7A278EECE05}"/>
              </a:ext>
            </a:extLst>
          </p:cNvPr>
          <p:cNvSpPr/>
          <p:nvPr userDrawn="1"/>
        </p:nvSpPr>
        <p:spPr>
          <a:xfrm rot="10800000">
            <a:off x="11438854" y="-1"/>
            <a:ext cx="753142" cy="3556001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C590EB-AF77-48DA-A690-82861CE6DE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48640"/>
            <a:ext cx="10332720" cy="548640"/>
          </a:xfrm>
        </p:spPr>
        <p:txBody>
          <a:bodyPr lIns="0" tIns="0" rIns="0" bIns="0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844E54C-E87B-4265-8BBD-79ED7AC1F04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B5EA1ED-D61F-4D0F-AD1A-AD6564F881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004B300-89E5-47CB-B742-E81CD5DA44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Icertis Confidential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A4946A5-B833-422D-9070-95CDBCB48FF0}"/>
              </a:ext>
            </a:extLst>
          </p:cNvPr>
          <p:cNvGrpSpPr/>
          <p:nvPr userDrawn="1"/>
        </p:nvGrpSpPr>
        <p:grpSpPr>
          <a:xfrm>
            <a:off x="307967" y="6433291"/>
            <a:ext cx="647401" cy="210038"/>
            <a:chOff x="307967" y="6433291"/>
            <a:chExt cx="647401" cy="210038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8A9EAB28-74ED-4E37-96B9-2141D2EE0376}"/>
                </a:ext>
              </a:extLst>
            </p:cNvPr>
            <p:cNvGrpSpPr/>
            <p:nvPr userDrawn="1"/>
          </p:nvGrpSpPr>
          <p:grpSpPr>
            <a:xfrm>
              <a:off x="311050" y="6442103"/>
              <a:ext cx="644318" cy="201226"/>
              <a:chOff x="311050" y="6442103"/>
              <a:chExt cx="644318" cy="201226"/>
            </a:xfrm>
          </p:grpSpPr>
          <p:pic>
            <p:nvPicPr>
              <p:cNvPr id="19" name="Graphic 18">
                <a:extLst>
                  <a:ext uri="{FF2B5EF4-FFF2-40B4-BE49-F238E27FC236}">
                    <a16:creationId xmlns:a16="http://schemas.microsoft.com/office/drawing/2014/main" id="{E56290BD-7F13-4DDE-BE56-C3898B0E8976}"/>
                  </a:ext>
                </a:extLst>
              </p:cNvPr>
              <p:cNvPicPr>
                <a:picLocks noChangeAspect="1"/>
              </p:cNvPicPr>
              <p:nvPr userDrawn="1"/>
            </p:nvPicPr>
            <p:blipFill rotWithShape="1"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 b="23739"/>
              <a:stretch/>
            </p:blipFill>
            <p:spPr>
              <a:xfrm>
                <a:off x="311050" y="6442103"/>
                <a:ext cx="178923" cy="193670"/>
              </a:xfrm>
              <a:prstGeom prst="rect">
                <a:avLst/>
              </a:prstGeom>
            </p:spPr>
          </p:pic>
          <p:pic>
            <p:nvPicPr>
              <p:cNvPr id="20" name="Graphic 19">
                <a:extLst>
                  <a:ext uri="{FF2B5EF4-FFF2-40B4-BE49-F238E27FC236}">
                    <a16:creationId xmlns:a16="http://schemas.microsoft.com/office/drawing/2014/main" id="{CDF7198B-BBF6-40D4-8081-B324F9D9545B}"/>
                  </a:ext>
                </a:extLst>
              </p:cNvPr>
              <p:cNvPicPr>
                <a:picLocks noChangeAspect="1"/>
              </p:cNvPicPr>
              <p:nvPr userDrawn="1"/>
            </p:nvPicPr>
            <p:blipFill rotWithShape="1"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 l="18222" t="81907" r="-1" b="-1478"/>
              <a:stretch/>
            </p:blipFill>
            <p:spPr>
              <a:xfrm>
                <a:off x="516193" y="6494148"/>
                <a:ext cx="439175" cy="149181"/>
              </a:xfrm>
              <a:prstGeom prst="rect">
                <a:avLst/>
              </a:prstGeom>
            </p:spPr>
          </p:pic>
        </p:grpSp>
        <p:pic>
          <p:nvPicPr>
            <p:cNvPr id="21" name="Graphic 20">
              <a:extLst>
                <a:ext uri="{FF2B5EF4-FFF2-40B4-BE49-F238E27FC236}">
                  <a16:creationId xmlns:a16="http://schemas.microsoft.com/office/drawing/2014/main" id="{3FC27ADC-EF95-40AF-97FD-D14562E662E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-622" t="-1152" b="22879"/>
            <a:stretch/>
          </p:blipFill>
          <p:spPr>
            <a:xfrm>
              <a:off x="307967" y="6433291"/>
              <a:ext cx="185024" cy="204281"/>
            </a:xfrm>
            <a:prstGeom prst="rect">
              <a:avLst/>
            </a:prstGeom>
          </p:spPr>
        </p:pic>
      </p:grp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C747481B-B56A-4A2B-8FA8-1AA5B23485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71600"/>
            <a:ext cx="10332720" cy="4352328"/>
          </a:xfrm>
        </p:spPr>
        <p:txBody>
          <a:bodyPr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>
                <a:solidFill>
                  <a:schemeClr val="accent2"/>
                </a:solidFill>
                <a:latin typeface="+mn-lt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accent2"/>
                </a:solidFill>
                <a:latin typeface="+mn-lt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accent2"/>
                </a:solidFill>
                <a:latin typeface="+mn-lt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accent2"/>
                </a:solidFill>
                <a:latin typeface="+mn-lt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accent2"/>
                </a:solidFill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6385399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3">
            <a:extLst>
              <a:ext uri="{FF2B5EF4-FFF2-40B4-BE49-F238E27FC236}">
                <a16:creationId xmlns:a16="http://schemas.microsoft.com/office/drawing/2014/main" id="{DD2E6F7D-1A88-4532-84DB-77E9B81AFA62}"/>
              </a:ext>
            </a:extLst>
          </p:cNvPr>
          <p:cNvSpPr>
            <a:spLocks/>
          </p:cNvSpPr>
          <p:nvPr userDrawn="1"/>
        </p:nvSpPr>
        <p:spPr>
          <a:xfrm>
            <a:off x="152400" y="149459"/>
            <a:ext cx="11887200" cy="6556248"/>
          </a:xfrm>
          <a:prstGeom prst="rect">
            <a:avLst/>
          </a:prstGeom>
          <a:solidFill>
            <a:schemeClr val="accent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6346D649-E8BB-4C5B-B95A-E7A278EECE05}"/>
              </a:ext>
            </a:extLst>
          </p:cNvPr>
          <p:cNvSpPr/>
          <p:nvPr userDrawn="1"/>
        </p:nvSpPr>
        <p:spPr>
          <a:xfrm rot="10800000">
            <a:off x="11438854" y="-1"/>
            <a:ext cx="753142" cy="3556001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C590EB-AF77-48DA-A690-82861CE6DE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48640"/>
            <a:ext cx="10332720" cy="548640"/>
          </a:xfrm>
        </p:spPr>
        <p:txBody>
          <a:bodyPr lIns="0" tIns="0" rIns="0" bIns="0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844E54C-E87B-4265-8BBD-79ED7AC1F04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B5EA1ED-D61F-4D0F-AD1A-AD6564F881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004B300-89E5-47CB-B742-E81CD5DA44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Icertis Confidential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A4946A5-B833-422D-9070-95CDBCB48FF0}"/>
              </a:ext>
            </a:extLst>
          </p:cNvPr>
          <p:cNvGrpSpPr/>
          <p:nvPr userDrawn="1"/>
        </p:nvGrpSpPr>
        <p:grpSpPr>
          <a:xfrm>
            <a:off x="307967" y="6433291"/>
            <a:ext cx="647401" cy="210038"/>
            <a:chOff x="307967" y="6433291"/>
            <a:chExt cx="647401" cy="210038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8A9EAB28-74ED-4E37-96B9-2141D2EE0376}"/>
                </a:ext>
              </a:extLst>
            </p:cNvPr>
            <p:cNvGrpSpPr/>
            <p:nvPr userDrawn="1"/>
          </p:nvGrpSpPr>
          <p:grpSpPr>
            <a:xfrm>
              <a:off x="311050" y="6442103"/>
              <a:ext cx="644318" cy="201226"/>
              <a:chOff x="311050" y="6442103"/>
              <a:chExt cx="644318" cy="201226"/>
            </a:xfrm>
          </p:grpSpPr>
          <p:pic>
            <p:nvPicPr>
              <p:cNvPr id="19" name="Graphic 18">
                <a:extLst>
                  <a:ext uri="{FF2B5EF4-FFF2-40B4-BE49-F238E27FC236}">
                    <a16:creationId xmlns:a16="http://schemas.microsoft.com/office/drawing/2014/main" id="{E56290BD-7F13-4DDE-BE56-C3898B0E8976}"/>
                  </a:ext>
                </a:extLst>
              </p:cNvPr>
              <p:cNvPicPr>
                <a:picLocks noChangeAspect="1"/>
              </p:cNvPicPr>
              <p:nvPr userDrawn="1"/>
            </p:nvPicPr>
            <p:blipFill rotWithShape="1"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 b="23739"/>
              <a:stretch/>
            </p:blipFill>
            <p:spPr>
              <a:xfrm>
                <a:off x="311050" y="6442103"/>
                <a:ext cx="178923" cy="193670"/>
              </a:xfrm>
              <a:prstGeom prst="rect">
                <a:avLst/>
              </a:prstGeom>
            </p:spPr>
          </p:pic>
          <p:pic>
            <p:nvPicPr>
              <p:cNvPr id="20" name="Graphic 19">
                <a:extLst>
                  <a:ext uri="{FF2B5EF4-FFF2-40B4-BE49-F238E27FC236}">
                    <a16:creationId xmlns:a16="http://schemas.microsoft.com/office/drawing/2014/main" id="{CDF7198B-BBF6-40D4-8081-B324F9D9545B}"/>
                  </a:ext>
                </a:extLst>
              </p:cNvPr>
              <p:cNvPicPr>
                <a:picLocks noChangeAspect="1"/>
              </p:cNvPicPr>
              <p:nvPr userDrawn="1"/>
            </p:nvPicPr>
            <p:blipFill rotWithShape="1"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 l="18222" t="81907" r="-1" b="-1478"/>
              <a:stretch/>
            </p:blipFill>
            <p:spPr>
              <a:xfrm>
                <a:off x="516193" y="6494148"/>
                <a:ext cx="439175" cy="149181"/>
              </a:xfrm>
              <a:prstGeom prst="rect">
                <a:avLst/>
              </a:prstGeom>
            </p:spPr>
          </p:pic>
        </p:grpSp>
        <p:pic>
          <p:nvPicPr>
            <p:cNvPr id="21" name="Graphic 20">
              <a:extLst>
                <a:ext uri="{FF2B5EF4-FFF2-40B4-BE49-F238E27FC236}">
                  <a16:creationId xmlns:a16="http://schemas.microsoft.com/office/drawing/2014/main" id="{3FC27ADC-EF95-40AF-97FD-D14562E662E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-622" t="-1152" b="22879"/>
            <a:stretch/>
          </p:blipFill>
          <p:spPr>
            <a:xfrm>
              <a:off x="307967" y="6433291"/>
              <a:ext cx="185024" cy="204281"/>
            </a:xfrm>
            <a:prstGeom prst="rect">
              <a:avLst/>
            </a:prstGeom>
          </p:spPr>
        </p:pic>
      </p:grp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2D1561DB-283F-4E7E-B297-97904A9810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910442"/>
            <a:ext cx="4663440" cy="3813485"/>
          </a:xfrm>
        </p:spPr>
        <p:txBody>
          <a:bodyPr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>
                <a:latin typeface="+mn-lt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latin typeface="+mn-lt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latin typeface="+mn-lt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latin typeface="+mn-lt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2231660B-4D53-4E62-B1F5-975F86753D4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57200" y="1408814"/>
            <a:ext cx="4663440" cy="405478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81663F42-A643-4BC3-9F96-E74DE5B95305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592566" y="1910442"/>
            <a:ext cx="4663440" cy="3813485"/>
          </a:xfrm>
        </p:spPr>
        <p:txBody>
          <a:bodyPr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>
                <a:latin typeface="+mn-lt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latin typeface="+mn-lt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latin typeface="+mn-lt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latin typeface="+mn-lt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93A1B5E4-555E-4C75-AC05-24B13DD5301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592566" y="1408814"/>
            <a:ext cx="4663440" cy="405478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5339826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3">
            <a:extLst>
              <a:ext uri="{FF2B5EF4-FFF2-40B4-BE49-F238E27FC236}">
                <a16:creationId xmlns:a16="http://schemas.microsoft.com/office/drawing/2014/main" id="{DD2E6F7D-1A88-4532-84DB-77E9B81AFA62}"/>
              </a:ext>
            </a:extLst>
          </p:cNvPr>
          <p:cNvSpPr>
            <a:spLocks/>
          </p:cNvSpPr>
          <p:nvPr userDrawn="1"/>
        </p:nvSpPr>
        <p:spPr>
          <a:xfrm>
            <a:off x="152400" y="149459"/>
            <a:ext cx="11887200" cy="6556248"/>
          </a:xfrm>
          <a:prstGeom prst="rect">
            <a:avLst/>
          </a:prstGeom>
          <a:solidFill>
            <a:schemeClr val="accent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6346D649-E8BB-4C5B-B95A-E7A278EECE05}"/>
              </a:ext>
            </a:extLst>
          </p:cNvPr>
          <p:cNvSpPr/>
          <p:nvPr userDrawn="1"/>
        </p:nvSpPr>
        <p:spPr>
          <a:xfrm rot="10800000">
            <a:off x="11438854" y="-1"/>
            <a:ext cx="753142" cy="3556001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C590EB-AF77-48DA-A690-82861CE6DE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48640"/>
            <a:ext cx="10332720" cy="548640"/>
          </a:xfrm>
        </p:spPr>
        <p:txBody>
          <a:bodyPr lIns="0" tIns="0" rIns="0" bIns="0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844E54C-E87B-4265-8BBD-79ED7AC1F04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B5EA1ED-D61F-4D0F-AD1A-AD6564F881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004B300-89E5-47CB-B742-E81CD5DA44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Icertis Confidential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A4946A5-B833-422D-9070-95CDBCB48FF0}"/>
              </a:ext>
            </a:extLst>
          </p:cNvPr>
          <p:cNvGrpSpPr/>
          <p:nvPr userDrawn="1"/>
        </p:nvGrpSpPr>
        <p:grpSpPr>
          <a:xfrm>
            <a:off x="307967" y="6433291"/>
            <a:ext cx="647401" cy="210038"/>
            <a:chOff x="307967" y="6433291"/>
            <a:chExt cx="647401" cy="210038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8A9EAB28-74ED-4E37-96B9-2141D2EE0376}"/>
                </a:ext>
              </a:extLst>
            </p:cNvPr>
            <p:cNvGrpSpPr/>
            <p:nvPr userDrawn="1"/>
          </p:nvGrpSpPr>
          <p:grpSpPr>
            <a:xfrm>
              <a:off x="311050" y="6442103"/>
              <a:ext cx="644318" cy="201226"/>
              <a:chOff x="311050" y="6442103"/>
              <a:chExt cx="644318" cy="201226"/>
            </a:xfrm>
          </p:grpSpPr>
          <p:pic>
            <p:nvPicPr>
              <p:cNvPr id="19" name="Graphic 18">
                <a:extLst>
                  <a:ext uri="{FF2B5EF4-FFF2-40B4-BE49-F238E27FC236}">
                    <a16:creationId xmlns:a16="http://schemas.microsoft.com/office/drawing/2014/main" id="{E56290BD-7F13-4DDE-BE56-C3898B0E8976}"/>
                  </a:ext>
                </a:extLst>
              </p:cNvPr>
              <p:cNvPicPr>
                <a:picLocks noChangeAspect="1"/>
              </p:cNvPicPr>
              <p:nvPr userDrawn="1"/>
            </p:nvPicPr>
            <p:blipFill rotWithShape="1"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 b="23739"/>
              <a:stretch/>
            </p:blipFill>
            <p:spPr>
              <a:xfrm>
                <a:off x="311050" y="6442103"/>
                <a:ext cx="178923" cy="193670"/>
              </a:xfrm>
              <a:prstGeom prst="rect">
                <a:avLst/>
              </a:prstGeom>
            </p:spPr>
          </p:pic>
          <p:pic>
            <p:nvPicPr>
              <p:cNvPr id="20" name="Graphic 19">
                <a:extLst>
                  <a:ext uri="{FF2B5EF4-FFF2-40B4-BE49-F238E27FC236}">
                    <a16:creationId xmlns:a16="http://schemas.microsoft.com/office/drawing/2014/main" id="{CDF7198B-BBF6-40D4-8081-B324F9D9545B}"/>
                  </a:ext>
                </a:extLst>
              </p:cNvPr>
              <p:cNvPicPr>
                <a:picLocks noChangeAspect="1"/>
              </p:cNvPicPr>
              <p:nvPr userDrawn="1"/>
            </p:nvPicPr>
            <p:blipFill rotWithShape="1"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 l="18222" t="81907" r="-1" b="-1478"/>
              <a:stretch/>
            </p:blipFill>
            <p:spPr>
              <a:xfrm>
                <a:off x="516193" y="6494148"/>
                <a:ext cx="439175" cy="149181"/>
              </a:xfrm>
              <a:prstGeom prst="rect">
                <a:avLst/>
              </a:prstGeom>
            </p:spPr>
          </p:pic>
        </p:grpSp>
        <p:pic>
          <p:nvPicPr>
            <p:cNvPr id="21" name="Graphic 20">
              <a:extLst>
                <a:ext uri="{FF2B5EF4-FFF2-40B4-BE49-F238E27FC236}">
                  <a16:creationId xmlns:a16="http://schemas.microsoft.com/office/drawing/2014/main" id="{3FC27ADC-EF95-40AF-97FD-D14562E662E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-622" t="-1152" b="22879"/>
            <a:stretch/>
          </p:blipFill>
          <p:spPr>
            <a:xfrm>
              <a:off x="307967" y="6433291"/>
              <a:ext cx="185024" cy="2042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4804123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89B5E47-CB68-463C-9361-4C3B12CD7BF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3255" y="151287"/>
            <a:ext cx="7311587" cy="6555426"/>
          </a:xfrm>
          <a:prstGeom prst="rect">
            <a:avLst/>
          </a:prstGeom>
        </p:spPr>
      </p:pic>
      <p:sp>
        <p:nvSpPr>
          <p:cNvPr id="10" name="object 3">
            <a:extLst>
              <a:ext uri="{FF2B5EF4-FFF2-40B4-BE49-F238E27FC236}">
                <a16:creationId xmlns:a16="http://schemas.microsoft.com/office/drawing/2014/main" id="{D67736BB-5959-475E-BEA3-C3F39E4273F7}"/>
              </a:ext>
            </a:extLst>
          </p:cNvPr>
          <p:cNvSpPr/>
          <p:nvPr userDrawn="1"/>
        </p:nvSpPr>
        <p:spPr>
          <a:xfrm>
            <a:off x="157159" y="149459"/>
            <a:ext cx="6297465" cy="6559082"/>
          </a:xfrm>
          <a:custGeom>
            <a:avLst/>
            <a:gdLst>
              <a:gd name="connsiteX0" fmla="*/ 8081724 w 10408361"/>
              <a:gd name="connsiteY0" fmla="*/ 3457 h 5595226"/>
              <a:gd name="connsiteX1" fmla="*/ 0 w 10408361"/>
              <a:gd name="connsiteY1" fmla="*/ 0 h 5595226"/>
              <a:gd name="connsiteX2" fmla="*/ 0 w 10408361"/>
              <a:gd name="connsiteY2" fmla="*/ 5595226 h 5595226"/>
              <a:gd name="connsiteX3" fmla="*/ 10408361 w 10408361"/>
              <a:gd name="connsiteY3" fmla="*/ 5595226 h 5595226"/>
              <a:gd name="connsiteX4" fmla="*/ 8081724 w 10408361"/>
              <a:gd name="connsiteY4" fmla="*/ 3457 h 5595226"/>
              <a:gd name="connsiteX0" fmla="*/ 8081724 w 10408361"/>
              <a:gd name="connsiteY0" fmla="*/ 719 h 5595226"/>
              <a:gd name="connsiteX1" fmla="*/ 0 w 10408361"/>
              <a:gd name="connsiteY1" fmla="*/ 0 h 5595226"/>
              <a:gd name="connsiteX2" fmla="*/ 0 w 10408361"/>
              <a:gd name="connsiteY2" fmla="*/ 5595226 h 5595226"/>
              <a:gd name="connsiteX3" fmla="*/ 10408361 w 10408361"/>
              <a:gd name="connsiteY3" fmla="*/ 5595226 h 5595226"/>
              <a:gd name="connsiteX4" fmla="*/ 8081724 w 10408361"/>
              <a:gd name="connsiteY4" fmla="*/ 719 h 5595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08361" h="5595226">
                <a:moveTo>
                  <a:pt x="8081724" y="719"/>
                </a:moveTo>
                <a:lnTo>
                  <a:pt x="0" y="0"/>
                </a:lnTo>
                <a:lnTo>
                  <a:pt x="0" y="5595226"/>
                </a:lnTo>
                <a:lnTo>
                  <a:pt x="10408361" y="5595226"/>
                </a:lnTo>
                <a:lnTo>
                  <a:pt x="8081724" y="719"/>
                </a:lnTo>
                <a:close/>
              </a:path>
            </a:pathLst>
          </a:cu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lvl="0"/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C9E8F8-ABAB-47E7-817F-3890259698AE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663050" y="1014956"/>
            <a:ext cx="3971637" cy="2435894"/>
          </a:xfrm>
        </p:spPr>
        <p:txBody>
          <a:bodyPr lIns="0" tIns="0" rIns="0" bIns="0" anchor="t" anchorCtr="0">
            <a:noAutofit/>
          </a:bodyPr>
          <a:lstStyle>
            <a:lvl1pPr algn="l">
              <a:lnSpc>
                <a:spcPct val="85000"/>
              </a:lnSpc>
              <a:defRPr sz="4400" spc="-14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880353-9C1D-459F-81BA-0EBC5CA1BD95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663050" y="3601683"/>
            <a:ext cx="3851256" cy="711879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3F38C2C2-230A-42D1-84FE-91456D7E59D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9658" y="5305821"/>
            <a:ext cx="751942" cy="1067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4443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89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7BBA50A-AD6F-4A4A-915E-8135AF27A49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7784" y="149460"/>
            <a:ext cx="7435086" cy="6181344"/>
          </a:xfrm>
          <a:prstGeom prst="rect">
            <a:avLst/>
          </a:prstGeom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3FA1BF20-D3AD-4B06-9876-024FB5A8BC77}"/>
              </a:ext>
            </a:extLst>
          </p:cNvPr>
          <p:cNvSpPr/>
          <p:nvPr userDrawn="1"/>
        </p:nvSpPr>
        <p:spPr>
          <a:xfrm flipH="1" flipV="1">
            <a:off x="5898248" y="-1"/>
            <a:ext cx="6293751" cy="6858001"/>
          </a:xfrm>
          <a:custGeom>
            <a:avLst/>
            <a:gdLst>
              <a:gd name="connsiteX0" fmla="*/ 6293751 w 6293751"/>
              <a:gd name="connsiteY0" fmla="*/ 6858001 h 6858001"/>
              <a:gd name="connsiteX1" fmla="*/ 4830227 w 6293751"/>
              <a:gd name="connsiteY1" fmla="*/ 6858001 h 6858001"/>
              <a:gd name="connsiteX2" fmla="*/ 4830227 w 6293751"/>
              <a:gd name="connsiteY2" fmla="*/ 6858000 h 6858001"/>
              <a:gd name="connsiteX3" fmla="*/ 0 w 6293751"/>
              <a:gd name="connsiteY3" fmla="*/ 6858000 h 6858001"/>
              <a:gd name="connsiteX4" fmla="*/ 0 w 6293751"/>
              <a:gd name="connsiteY4" fmla="*/ 0 h 6858001"/>
              <a:gd name="connsiteX5" fmla="*/ 4838390 w 6293751"/>
              <a:gd name="connsiteY5" fmla="*/ 0 h 6858001"/>
              <a:gd name="connsiteX6" fmla="*/ 4838390 w 6293751"/>
              <a:gd name="connsiteY6" fmla="*/ 3825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93751" h="6858001">
                <a:moveTo>
                  <a:pt x="6293751" y="6858001"/>
                </a:moveTo>
                <a:lnTo>
                  <a:pt x="4830227" y="6858001"/>
                </a:lnTo>
                <a:lnTo>
                  <a:pt x="4830227" y="6858000"/>
                </a:lnTo>
                <a:lnTo>
                  <a:pt x="0" y="6858000"/>
                </a:lnTo>
                <a:lnTo>
                  <a:pt x="0" y="0"/>
                </a:lnTo>
                <a:lnTo>
                  <a:pt x="4838390" y="0"/>
                </a:lnTo>
                <a:lnTo>
                  <a:pt x="4838390" y="3825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99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1C6BF9-2388-4D75-ABB8-6D3088780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0" y="2743200"/>
            <a:ext cx="4064000" cy="1896533"/>
          </a:xfrm>
        </p:spPr>
        <p:txBody>
          <a:bodyPr lIns="0" tIns="0" rIns="0" bIns="0" anchor="t" anchorCtr="0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3600" kern="1200" spc="-140" baseline="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C9A330-80CF-4A6B-AB33-7DE82FFE0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5EA1ED-D61F-4D0F-AD1A-AD6564F8817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088784A1-1B9B-476E-A960-004F201310C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2577" t="36683" r="22728" b="36918"/>
          <a:stretch/>
        </p:blipFill>
        <p:spPr>
          <a:xfrm>
            <a:off x="311050" y="6432838"/>
            <a:ext cx="649224" cy="203679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4BC692B-A6E4-4849-BCC1-40DCB7E1DB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Icertis Confidential</a:t>
            </a:r>
          </a:p>
        </p:txBody>
      </p:sp>
    </p:spTree>
    <p:extLst>
      <p:ext uri="{BB962C8B-B14F-4D97-AF65-F5344CB8AC3E}">
        <p14:creationId xmlns:p14="http://schemas.microsoft.com/office/powerpoint/2010/main" val="26564613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78FC07D-65AC-4660-8506-90B39C66A38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69007" y="149459"/>
            <a:ext cx="7665835" cy="6556248"/>
          </a:xfrm>
          <a:prstGeom prst="rect">
            <a:avLst/>
          </a:prstGeom>
        </p:spPr>
      </p:pic>
      <p:sp>
        <p:nvSpPr>
          <p:cNvPr id="10" name="object 3">
            <a:extLst>
              <a:ext uri="{FF2B5EF4-FFF2-40B4-BE49-F238E27FC236}">
                <a16:creationId xmlns:a16="http://schemas.microsoft.com/office/drawing/2014/main" id="{D67736BB-5959-475E-BEA3-C3F39E4273F7}"/>
              </a:ext>
            </a:extLst>
          </p:cNvPr>
          <p:cNvSpPr/>
          <p:nvPr userDrawn="1"/>
        </p:nvSpPr>
        <p:spPr>
          <a:xfrm>
            <a:off x="157159" y="149459"/>
            <a:ext cx="6297465" cy="6559082"/>
          </a:xfrm>
          <a:custGeom>
            <a:avLst/>
            <a:gdLst>
              <a:gd name="connsiteX0" fmla="*/ 8081724 w 10408361"/>
              <a:gd name="connsiteY0" fmla="*/ 3457 h 5595226"/>
              <a:gd name="connsiteX1" fmla="*/ 0 w 10408361"/>
              <a:gd name="connsiteY1" fmla="*/ 0 h 5595226"/>
              <a:gd name="connsiteX2" fmla="*/ 0 w 10408361"/>
              <a:gd name="connsiteY2" fmla="*/ 5595226 h 5595226"/>
              <a:gd name="connsiteX3" fmla="*/ 10408361 w 10408361"/>
              <a:gd name="connsiteY3" fmla="*/ 5595226 h 5595226"/>
              <a:gd name="connsiteX4" fmla="*/ 8081724 w 10408361"/>
              <a:gd name="connsiteY4" fmla="*/ 3457 h 5595226"/>
              <a:gd name="connsiteX0" fmla="*/ 8081724 w 10408361"/>
              <a:gd name="connsiteY0" fmla="*/ 719 h 5595226"/>
              <a:gd name="connsiteX1" fmla="*/ 0 w 10408361"/>
              <a:gd name="connsiteY1" fmla="*/ 0 h 5595226"/>
              <a:gd name="connsiteX2" fmla="*/ 0 w 10408361"/>
              <a:gd name="connsiteY2" fmla="*/ 5595226 h 5595226"/>
              <a:gd name="connsiteX3" fmla="*/ 10408361 w 10408361"/>
              <a:gd name="connsiteY3" fmla="*/ 5595226 h 5595226"/>
              <a:gd name="connsiteX4" fmla="*/ 8081724 w 10408361"/>
              <a:gd name="connsiteY4" fmla="*/ 719 h 5595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08361" h="5595226">
                <a:moveTo>
                  <a:pt x="8081724" y="719"/>
                </a:moveTo>
                <a:lnTo>
                  <a:pt x="0" y="0"/>
                </a:lnTo>
                <a:lnTo>
                  <a:pt x="0" y="5595226"/>
                </a:lnTo>
                <a:lnTo>
                  <a:pt x="10408361" y="5595226"/>
                </a:lnTo>
                <a:lnTo>
                  <a:pt x="8081724" y="719"/>
                </a:lnTo>
                <a:close/>
              </a:path>
            </a:pathLst>
          </a:cu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lvl="0"/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C9E8F8-ABAB-47E7-817F-3890259698AE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663050" y="786384"/>
            <a:ext cx="3971637" cy="1828800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5000"/>
              </a:lnSpc>
              <a:defRPr sz="4400" spc="-14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880353-9C1D-459F-81BA-0EBC5CA1BD95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663050" y="3601683"/>
            <a:ext cx="3851256" cy="711879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3F38C2C2-230A-42D1-84FE-91456D7E59D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9658" y="5305821"/>
            <a:ext cx="751942" cy="1067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0119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89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D5ED143-AB79-4888-AAD6-5454BAD1A64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345" y="153504"/>
            <a:ext cx="8630143" cy="6181344"/>
          </a:xfrm>
          <a:prstGeom prst="rect">
            <a:avLst/>
          </a:prstGeom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3FA1BF20-D3AD-4B06-9876-024FB5A8BC77}"/>
              </a:ext>
            </a:extLst>
          </p:cNvPr>
          <p:cNvSpPr/>
          <p:nvPr userDrawn="1"/>
        </p:nvSpPr>
        <p:spPr>
          <a:xfrm flipH="1" flipV="1">
            <a:off x="5898248" y="-1"/>
            <a:ext cx="6293751" cy="6858001"/>
          </a:xfrm>
          <a:custGeom>
            <a:avLst/>
            <a:gdLst>
              <a:gd name="connsiteX0" fmla="*/ 6293751 w 6293751"/>
              <a:gd name="connsiteY0" fmla="*/ 6858001 h 6858001"/>
              <a:gd name="connsiteX1" fmla="*/ 4830227 w 6293751"/>
              <a:gd name="connsiteY1" fmla="*/ 6858001 h 6858001"/>
              <a:gd name="connsiteX2" fmla="*/ 4830227 w 6293751"/>
              <a:gd name="connsiteY2" fmla="*/ 6858000 h 6858001"/>
              <a:gd name="connsiteX3" fmla="*/ 0 w 6293751"/>
              <a:gd name="connsiteY3" fmla="*/ 6858000 h 6858001"/>
              <a:gd name="connsiteX4" fmla="*/ 0 w 6293751"/>
              <a:gd name="connsiteY4" fmla="*/ 0 h 6858001"/>
              <a:gd name="connsiteX5" fmla="*/ 4838390 w 6293751"/>
              <a:gd name="connsiteY5" fmla="*/ 0 h 6858001"/>
              <a:gd name="connsiteX6" fmla="*/ 4838390 w 6293751"/>
              <a:gd name="connsiteY6" fmla="*/ 3825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93751" h="6858001">
                <a:moveTo>
                  <a:pt x="6293751" y="6858001"/>
                </a:moveTo>
                <a:lnTo>
                  <a:pt x="4830227" y="6858001"/>
                </a:lnTo>
                <a:lnTo>
                  <a:pt x="4830227" y="6858000"/>
                </a:lnTo>
                <a:lnTo>
                  <a:pt x="0" y="6858000"/>
                </a:lnTo>
                <a:lnTo>
                  <a:pt x="0" y="0"/>
                </a:lnTo>
                <a:lnTo>
                  <a:pt x="4838390" y="0"/>
                </a:lnTo>
                <a:lnTo>
                  <a:pt x="4838390" y="3825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99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1C6BF9-2388-4D75-ABB8-6D3088780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0" y="1345986"/>
            <a:ext cx="4064000" cy="1896533"/>
          </a:xfrm>
        </p:spPr>
        <p:txBody>
          <a:bodyPr lIns="0" tIns="0" rIns="0" bIns="0" anchor="t" anchorCtr="0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3600" kern="1200" spc="-140" baseline="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C9A330-80CF-4A6B-AB33-7DE82FFE0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5EA1ED-D61F-4D0F-AD1A-AD6564F8817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AAFBF222-2089-4FC1-B3B0-347DCB00E4A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2577" t="36683" r="22728" b="36918"/>
          <a:stretch/>
        </p:blipFill>
        <p:spPr>
          <a:xfrm>
            <a:off x="311050" y="6432838"/>
            <a:ext cx="649224" cy="203679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4FE6311-AAB9-4751-A715-C2B6EE2351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Icertis Confidential</a:t>
            </a:r>
          </a:p>
        </p:txBody>
      </p:sp>
    </p:spTree>
    <p:extLst>
      <p:ext uri="{BB962C8B-B14F-4D97-AF65-F5344CB8AC3E}">
        <p14:creationId xmlns:p14="http://schemas.microsoft.com/office/powerpoint/2010/main" val="155503551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F0A0C06-3516-4945-AD0E-EE86124CC04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204" y="156323"/>
            <a:ext cx="7810308" cy="6181344"/>
          </a:xfrm>
          <a:prstGeom prst="rect">
            <a:avLst/>
          </a:prstGeom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3FA1BF20-D3AD-4B06-9876-024FB5A8BC77}"/>
              </a:ext>
            </a:extLst>
          </p:cNvPr>
          <p:cNvSpPr/>
          <p:nvPr userDrawn="1"/>
        </p:nvSpPr>
        <p:spPr>
          <a:xfrm flipH="1" flipV="1">
            <a:off x="5898248" y="-1"/>
            <a:ext cx="6293751" cy="6858001"/>
          </a:xfrm>
          <a:custGeom>
            <a:avLst/>
            <a:gdLst>
              <a:gd name="connsiteX0" fmla="*/ 6293751 w 6293751"/>
              <a:gd name="connsiteY0" fmla="*/ 6858001 h 6858001"/>
              <a:gd name="connsiteX1" fmla="*/ 4830227 w 6293751"/>
              <a:gd name="connsiteY1" fmla="*/ 6858001 h 6858001"/>
              <a:gd name="connsiteX2" fmla="*/ 4830227 w 6293751"/>
              <a:gd name="connsiteY2" fmla="*/ 6858000 h 6858001"/>
              <a:gd name="connsiteX3" fmla="*/ 0 w 6293751"/>
              <a:gd name="connsiteY3" fmla="*/ 6858000 h 6858001"/>
              <a:gd name="connsiteX4" fmla="*/ 0 w 6293751"/>
              <a:gd name="connsiteY4" fmla="*/ 0 h 6858001"/>
              <a:gd name="connsiteX5" fmla="*/ 4838390 w 6293751"/>
              <a:gd name="connsiteY5" fmla="*/ 0 h 6858001"/>
              <a:gd name="connsiteX6" fmla="*/ 4838390 w 6293751"/>
              <a:gd name="connsiteY6" fmla="*/ 3825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93751" h="6858001">
                <a:moveTo>
                  <a:pt x="6293751" y="6858001"/>
                </a:moveTo>
                <a:lnTo>
                  <a:pt x="4830227" y="6858001"/>
                </a:lnTo>
                <a:lnTo>
                  <a:pt x="4830227" y="6858000"/>
                </a:lnTo>
                <a:lnTo>
                  <a:pt x="0" y="6858000"/>
                </a:lnTo>
                <a:lnTo>
                  <a:pt x="0" y="0"/>
                </a:lnTo>
                <a:lnTo>
                  <a:pt x="4838390" y="0"/>
                </a:lnTo>
                <a:lnTo>
                  <a:pt x="4838390" y="3825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99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1C6BF9-2388-4D75-ABB8-6D3088780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0" y="1345986"/>
            <a:ext cx="4064000" cy="1896533"/>
          </a:xfrm>
        </p:spPr>
        <p:txBody>
          <a:bodyPr lIns="0" tIns="0" rIns="0" bIns="0" anchor="t" anchorCtr="0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3600" kern="1200" spc="-140" baseline="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C9A330-80CF-4A6B-AB33-7DE82FFE0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5EA1ED-D61F-4D0F-AD1A-AD6564F8817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33C78FA6-A4A2-496E-88D7-0C38FEF0BD9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2577" t="36683" r="22728" b="36918"/>
          <a:stretch/>
        </p:blipFill>
        <p:spPr>
          <a:xfrm>
            <a:off x="311050" y="6432838"/>
            <a:ext cx="649224" cy="203679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91083CF-F6C7-4863-B0CE-6F88334307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Icertis Confidential</a:t>
            </a:r>
          </a:p>
        </p:txBody>
      </p:sp>
    </p:spTree>
    <p:extLst>
      <p:ext uri="{BB962C8B-B14F-4D97-AF65-F5344CB8AC3E}">
        <p14:creationId xmlns:p14="http://schemas.microsoft.com/office/powerpoint/2010/main" val="99584660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6B8278C-B087-4E20-8B6A-64B3FE76F0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0870" y="156323"/>
            <a:ext cx="7553965" cy="6181344"/>
          </a:xfrm>
          <a:prstGeom prst="rect">
            <a:avLst/>
          </a:prstGeom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3FA1BF20-D3AD-4B06-9876-024FB5A8BC77}"/>
              </a:ext>
            </a:extLst>
          </p:cNvPr>
          <p:cNvSpPr/>
          <p:nvPr userDrawn="1"/>
        </p:nvSpPr>
        <p:spPr>
          <a:xfrm flipH="1" flipV="1">
            <a:off x="5898248" y="-1"/>
            <a:ext cx="6293751" cy="6858001"/>
          </a:xfrm>
          <a:custGeom>
            <a:avLst/>
            <a:gdLst>
              <a:gd name="connsiteX0" fmla="*/ 6293751 w 6293751"/>
              <a:gd name="connsiteY0" fmla="*/ 6858001 h 6858001"/>
              <a:gd name="connsiteX1" fmla="*/ 4830227 w 6293751"/>
              <a:gd name="connsiteY1" fmla="*/ 6858001 h 6858001"/>
              <a:gd name="connsiteX2" fmla="*/ 4830227 w 6293751"/>
              <a:gd name="connsiteY2" fmla="*/ 6858000 h 6858001"/>
              <a:gd name="connsiteX3" fmla="*/ 0 w 6293751"/>
              <a:gd name="connsiteY3" fmla="*/ 6858000 h 6858001"/>
              <a:gd name="connsiteX4" fmla="*/ 0 w 6293751"/>
              <a:gd name="connsiteY4" fmla="*/ 0 h 6858001"/>
              <a:gd name="connsiteX5" fmla="*/ 4838390 w 6293751"/>
              <a:gd name="connsiteY5" fmla="*/ 0 h 6858001"/>
              <a:gd name="connsiteX6" fmla="*/ 4838390 w 6293751"/>
              <a:gd name="connsiteY6" fmla="*/ 3825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93751" h="6858001">
                <a:moveTo>
                  <a:pt x="6293751" y="6858001"/>
                </a:moveTo>
                <a:lnTo>
                  <a:pt x="4830227" y="6858001"/>
                </a:lnTo>
                <a:lnTo>
                  <a:pt x="4830227" y="6858000"/>
                </a:lnTo>
                <a:lnTo>
                  <a:pt x="0" y="6858000"/>
                </a:lnTo>
                <a:lnTo>
                  <a:pt x="0" y="0"/>
                </a:lnTo>
                <a:lnTo>
                  <a:pt x="4838390" y="0"/>
                </a:lnTo>
                <a:lnTo>
                  <a:pt x="4838390" y="3825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99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1C6BF9-2388-4D75-ABB8-6D3088780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0" y="1345986"/>
            <a:ext cx="4064000" cy="1896533"/>
          </a:xfrm>
        </p:spPr>
        <p:txBody>
          <a:bodyPr lIns="0" tIns="0" rIns="0" bIns="0" anchor="t" anchorCtr="0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3600" kern="1200" spc="-140" baseline="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C9A330-80CF-4A6B-AB33-7DE82FFE0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5EA1ED-D61F-4D0F-AD1A-AD6564F8817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4841F7A5-A075-400C-A150-1F95AB4EFED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2577" t="36683" r="22728" b="36918"/>
          <a:stretch/>
        </p:blipFill>
        <p:spPr>
          <a:xfrm>
            <a:off x="311050" y="6432838"/>
            <a:ext cx="649224" cy="203679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A9FBD21-09BA-4020-A898-7823FAB6C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Icertis Confidential</a:t>
            </a:r>
          </a:p>
        </p:txBody>
      </p:sp>
    </p:spTree>
    <p:extLst>
      <p:ext uri="{BB962C8B-B14F-4D97-AF65-F5344CB8AC3E}">
        <p14:creationId xmlns:p14="http://schemas.microsoft.com/office/powerpoint/2010/main" val="83539027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ECE3C01-D472-496C-AFDE-23A16CFCFB9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9539" y="156323"/>
            <a:ext cx="7480310" cy="6181344"/>
          </a:xfrm>
          <a:prstGeom prst="rect">
            <a:avLst/>
          </a:prstGeom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3FA1BF20-D3AD-4B06-9876-024FB5A8BC77}"/>
              </a:ext>
            </a:extLst>
          </p:cNvPr>
          <p:cNvSpPr/>
          <p:nvPr userDrawn="1"/>
        </p:nvSpPr>
        <p:spPr>
          <a:xfrm flipH="1" flipV="1">
            <a:off x="5898248" y="-1"/>
            <a:ext cx="6293751" cy="6858001"/>
          </a:xfrm>
          <a:custGeom>
            <a:avLst/>
            <a:gdLst>
              <a:gd name="connsiteX0" fmla="*/ 6293751 w 6293751"/>
              <a:gd name="connsiteY0" fmla="*/ 6858001 h 6858001"/>
              <a:gd name="connsiteX1" fmla="*/ 4830227 w 6293751"/>
              <a:gd name="connsiteY1" fmla="*/ 6858001 h 6858001"/>
              <a:gd name="connsiteX2" fmla="*/ 4830227 w 6293751"/>
              <a:gd name="connsiteY2" fmla="*/ 6858000 h 6858001"/>
              <a:gd name="connsiteX3" fmla="*/ 0 w 6293751"/>
              <a:gd name="connsiteY3" fmla="*/ 6858000 h 6858001"/>
              <a:gd name="connsiteX4" fmla="*/ 0 w 6293751"/>
              <a:gd name="connsiteY4" fmla="*/ 0 h 6858001"/>
              <a:gd name="connsiteX5" fmla="*/ 4838390 w 6293751"/>
              <a:gd name="connsiteY5" fmla="*/ 0 h 6858001"/>
              <a:gd name="connsiteX6" fmla="*/ 4838390 w 6293751"/>
              <a:gd name="connsiteY6" fmla="*/ 3825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93751" h="6858001">
                <a:moveTo>
                  <a:pt x="6293751" y="6858001"/>
                </a:moveTo>
                <a:lnTo>
                  <a:pt x="4830227" y="6858001"/>
                </a:lnTo>
                <a:lnTo>
                  <a:pt x="4830227" y="6858000"/>
                </a:lnTo>
                <a:lnTo>
                  <a:pt x="0" y="6858000"/>
                </a:lnTo>
                <a:lnTo>
                  <a:pt x="0" y="0"/>
                </a:lnTo>
                <a:lnTo>
                  <a:pt x="4838390" y="0"/>
                </a:lnTo>
                <a:lnTo>
                  <a:pt x="4838390" y="3825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99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1C6BF9-2388-4D75-ABB8-6D3088780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0" y="1345986"/>
            <a:ext cx="4064000" cy="1896533"/>
          </a:xfrm>
        </p:spPr>
        <p:txBody>
          <a:bodyPr lIns="0" tIns="0" rIns="0" bIns="0" anchor="t" anchorCtr="0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3600" kern="1200" spc="-140" baseline="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C9A330-80CF-4A6B-AB33-7DE82FFE0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5EA1ED-D61F-4D0F-AD1A-AD6564F8817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82796D84-45B9-4191-876A-B5CFAB03A8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2577" t="36683" r="22728" b="36918"/>
          <a:stretch/>
        </p:blipFill>
        <p:spPr>
          <a:xfrm>
            <a:off x="311050" y="6432838"/>
            <a:ext cx="649224" cy="203679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29DC511-5E9D-47CB-9AE3-98CC4FA44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Icertis Confidential</a:t>
            </a:r>
          </a:p>
        </p:txBody>
      </p:sp>
    </p:spTree>
    <p:extLst>
      <p:ext uri="{BB962C8B-B14F-4D97-AF65-F5344CB8AC3E}">
        <p14:creationId xmlns:p14="http://schemas.microsoft.com/office/powerpoint/2010/main" val="337343585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0E5F88A3-F8D0-4CA2-8951-4CB106035E7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21416" y="149459"/>
            <a:ext cx="6513426" cy="6556248"/>
          </a:xfrm>
          <a:prstGeom prst="rect">
            <a:avLst/>
          </a:prstGeom>
        </p:spPr>
      </p:pic>
      <p:sp>
        <p:nvSpPr>
          <p:cNvPr id="8" name="Freeform: Shape 7">
            <a:extLst>
              <a:ext uri="{FF2B5EF4-FFF2-40B4-BE49-F238E27FC236}">
                <a16:creationId xmlns:a16="http://schemas.microsoft.com/office/drawing/2014/main" id="{BAD26044-16CF-4756-8544-C2B928F81204}"/>
              </a:ext>
            </a:extLst>
          </p:cNvPr>
          <p:cNvSpPr/>
          <p:nvPr userDrawn="1"/>
        </p:nvSpPr>
        <p:spPr>
          <a:xfrm>
            <a:off x="0" y="-1"/>
            <a:ext cx="9746973" cy="6858001"/>
          </a:xfrm>
          <a:custGeom>
            <a:avLst/>
            <a:gdLst>
              <a:gd name="connsiteX0" fmla="*/ 3453222 w 9746973"/>
              <a:gd name="connsiteY0" fmla="*/ 0 h 6858001"/>
              <a:gd name="connsiteX1" fmla="*/ 8291612 w 9746973"/>
              <a:gd name="connsiteY1" fmla="*/ 0 h 6858001"/>
              <a:gd name="connsiteX2" fmla="*/ 8291612 w 9746973"/>
              <a:gd name="connsiteY2" fmla="*/ 38253 h 6858001"/>
              <a:gd name="connsiteX3" fmla="*/ 9746973 w 9746973"/>
              <a:gd name="connsiteY3" fmla="*/ 6858001 h 6858001"/>
              <a:gd name="connsiteX4" fmla="*/ 8283449 w 9746973"/>
              <a:gd name="connsiteY4" fmla="*/ 6858001 h 6858001"/>
              <a:gd name="connsiteX5" fmla="*/ 8283449 w 9746973"/>
              <a:gd name="connsiteY5" fmla="*/ 6858000 h 6858001"/>
              <a:gd name="connsiteX6" fmla="*/ 3528391 w 9746973"/>
              <a:gd name="connsiteY6" fmla="*/ 6858000 h 6858001"/>
              <a:gd name="connsiteX7" fmla="*/ 3528391 w 9746973"/>
              <a:gd name="connsiteY7" fmla="*/ 6858001 h 6858001"/>
              <a:gd name="connsiteX8" fmla="*/ 0 w 9746973"/>
              <a:gd name="connsiteY8" fmla="*/ 6858001 h 6858001"/>
              <a:gd name="connsiteX9" fmla="*/ 0 w 9746973"/>
              <a:gd name="connsiteY9" fmla="*/ 1 h 6858001"/>
              <a:gd name="connsiteX10" fmla="*/ 3453222 w 9746973"/>
              <a:gd name="connsiteY10" fmla="*/ 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746973" h="6858001">
                <a:moveTo>
                  <a:pt x="3453222" y="0"/>
                </a:moveTo>
                <a:lnTo>
                  <a:pt x="8291612" y="0"/>
                </a:lnTo>
                <a:lnTo>
                  <a:pt x="8291612" y="38253"/>
                </a:lnTo>
                <a:lnTo>
                  <a:pt x="9746973" y="6858001"/>
                </a:lnTo>
                <a:lnTo>
                  <a:pt x="8283449" y="6858001"/>
                </a:lnTo>
                <a:lnTo>
                  <a:pt x="8283449" y="6858000"/>
                </a:lnTo>
                <a:lnTo>
                  <a:pt x="3528391" y="6858000"/>
                </a:lnTo>
                <a:lnTo>
                  <a:pt x="3528391" y="6858001"/>
                </a:lnTo>
                <a:lnTo>
                  <a:pt x="0" y="6858001"/>
                </a:lnTo>
                <a:lnTo>
                  <a:pt x="0" y="1"/>
                </a:lnTo>
                <a:lnTo>
                  <a:pt x="3453222" y="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1C6BF9-2388-4D75-ABB8-6D3088780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384" y="2743200"/>
            <a:ext cx="4758266" cy="2248231"/>
          </a:xfrm>
        </p:spPr>
        <p:txBody>
          <a:bodyPr lIns="0" tIns="0" rIns="0" bIns="0" anchor="t" anchorCtr="0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3600" kern="1200" spc="-140" baseline="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359F3F5F-479B-4621-A71B-F0DDA15D99B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B5EA1ED-D61F-4D0F-AD1A-AD6564F881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481A09D4-4F5A-4138-8B67-C262F5ED13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Icertis Confidential</a:t>
            </a:r>
          </a:p>
        </p:txBody>
      </p:sp>
    </p:spTree>
    <p:extLst>
      <p:ext uri="{BB962C8B-B14F-4D97-AF65-F5344CB8AC3E}">
        <p14:creationId xmlns:p14="http://schemas.microsoft.com/office/powerpoint/2010/main" val="168925256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2">
            <a:extLst>
              <a:ext uri="{FF2B5EF4-FFF2-40B4-BE49-F238E27FC236}">
                <a16:creationId xmlns:a16="http://schemas.microsoft.com/office/drawing/2014/main" id="{7D6E7DDB-BF56-4BF8-B17C-8D281CAE10D0}"/>
              </a:ext>
            </a:extLst>
          </p:cNvPr>
          <p:cNvSpPr>
            <a:spLocks noChangeAspect="1"/>
          </p:cNvSpPr>
          <p:nvPr userDrawn="1"/>
        </p:nvSpPr>
        <p:spPr>
          <a:xfrm>
            <a:off x="157159" y="149459"/>
            <a:ext cx="7343983" cy="6556248"/>
          </a:xfrm>
          <a:prstGeom prst="rect">
            <a:avLst/>
          </a:pr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3FA1BF20-D3AD-4B06-9876-024FB5A8BC77}"/>
              </a:ext>
            </a:extLst>
          </p:cNvPr>
          <p:cNvSpPr/>
          <p:nvPr userDrawn="1"/>
        </p:nvSpPr>
        <p:spPr>
          <a:xfrm flipH="1" flipV="1">
            <a:off x="5898248" y="-1"/>
            <a:ext cx="6293751" cy="6858001"/>
          </a:xfrm>
          <a:custGeom>
            <a:avLst/>
            <a:gdLst>
              <a:gd name="connsiteX0" fmla="*/ 6293751 w 6293751"/>
              <a:gd name="connsiteY0" fmla="*/ 6858001 h 6858001"/>
              <a:gd name="connsiteX1" fmla="*/ 4830227 w 6293751"/>
              <a:gd name="connsiteY1" fmla="*/ 6858001 h 6858001"/>
              <a:gd name="connsiteX2" fmla="*/ 4830227 w 6293751"/>
              <a:gd name="connsiteY2" fmla="*/ 6858000 h 6858001"/>
              <a:gd name="connsiteX3" fmla="*/ 0 w 6293751"/>
              <a:gd name="connsiteY3" fmla="*/ 6858000 h 6858001"/>
              <a:gd name="connsiteX4" fmla="*/ 0 w 6293751"/>
              <a:gd name="connsiteY4" fmla="*/ 0 h 6858001"/>
              <a:gd name="connsiteX5" fmla="*/ 4838390 w 6293751"/>
              <a:gd name="connsiteY5" fmla="*/ 0 h 6858001"/>
              <a:gd name="connsiteX6" fmla="*/ 4838390 w 6293751"/>
              <a:gd name="connsiteY6" fmla="*/ 3825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93751" h="6858001">
                <a:moveTo>
                  <a:pt x="6293751" y="6858001"/>
                </a:moveTo>
                <a:lnTo>
                  <a:pt x="4830227" y="6858001"/>
                </a:lnTo>
                <a:lnTo>
                  <a:pt x="4830227" y="6858000"/>
                </a:lnTo>
                <a:lnTo>
                  <a:pt x="0" y="6858000"/>
                </a:lnTo>
                <a:lnTo>
                  <a:pt x="0" y="0"/>
                </a:lnTo>
                <a:lnTo>
                  <a:pt x="4838390" y="0"/>
                </a:lnTo>
                <a:lnTo>
                  <a:pt x="4838390" y="3825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99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1C6BF9-2388-4D75-ABB8-6D3088780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0" y="2743200"/>
            <a:ext cx="4064000" cy="1896533"/>
          </a:xfrm>
        </p:spPr>
        <p:txBody>
          <a:bodyPr lIns="0" tIns="0" rIns="0" bIns="0" anchor="t" anchorCtr="0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3600" kern="1200" spc="-140" baseline="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4A5FBFA-AE50-4C9B-AF0C-CA114668B73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5EA1ED-D61F-4D0F-AD1A-AD6564F881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85CE34-A11E-4231-B7CE-8D0F1448B3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07280" y="6485040"/>
            <a:ext cx="2377440" cy="21945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Icertis Confidential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22D7B2E-A432-4805-9CD3-87FE344EE795}"/>
              </a:ext>
            </a:extLst>
          </p:cNvPr>
          <p:cNvGrpSpPr/>
          <p:nvPr userDrawn="1"/>
        </p:nvGrpSpPr>
        <p:grpSpPr>
          <a:xfrm>
            <a:off x="311050" y="6442103"/>
            <a:ext cx="644318" cy="201226"/>
            <a:chOff x="311050" y="6442103"/>
            <a:chExt cx="644318" cy="201226"/>
          </a:xfrm>
        </p:grpSpPr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D46121AC-B72B-452B-B296-491FDDE0C90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23739"/>
            <a:stretch/>
          </p:blipFill>
          <p:spPr>
            <a:xfrm>
              <a:off x="311050" y="6442103"/>
              <a:ext cx="178923" cy="193670"/>
            </a:xfrm>
            <a:prstGeom prst="rect">
              <a:avLst/>
            </a:prstGeom>
          </p:spPr>
        </p:pic>
        <p:pic>
          <p:nvPicPr>
            <p:cNvPr id="23" name="Graphic 22">
              <a:extLst>
                <a:ext uri="{FF2B5EF4-FFF2-40B4-BE49-F238E27FC236}">
                  <a16:creationId xmlns:a16="http://schemas.microsoft.com/office/drawing/2014/main" id="{D4E388FA-B095-448E-B0AA-DA2E26D9EB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18222" t="81907" r="-1" b="-1478"/>
            <a:stretch/>
          </p:blipFill>
          <p:spPr>
            <a:xfrm>
              <a:off x="516193" y="6494148"/>
              <a:ext cx="439175" cy="1491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8252432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3">
            <a:extLst>
              <a:ext uri="{FF2B5EF4-FFF2-40B4-BE49-F238E27FC236}">
                <a16:creationId xmlns:a16="http://schemas.microsoft.com/office/drawing/2014/main" id="{FBFE1304-D4B2-4EE1-9A0D-C7A26296FF0A}"/>
              </a:ext>
            </a:extLst>
          </p:cNvPr>
          <p:cNvSpPr>
            <a:spLocks noChangeAspect="1"/>
          </p:cNvSpPr>
          <p:nvPr/>
        </p:nvSpPr>
        <p:spPr>
          <a:xfrm>
            <a:off x="4756858" y="152293"/>
            <a:ext cx="7277984" cy="6556248"/>
          </a:xfrm>
          <a:prstGeom prst="rect">
            <a:avLst/>
          </a:pr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1C6BF9-2388-4D75-ABB8-6D3088780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384" y="2743200"/>
            <a:ext cx="4292512" cy="2248231"/>
          </a:xfrm>
        </p:spPr>
        <p:txBody>
          <a:bodyPr lIns="0" tIns="0" rIns="0" bIns="0" anchor="t" anchorCtr="0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3600" kern="1200" spc="-140" baseline="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033DF79-C82A-4B4B-87DB-7CFD5DD92CF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B5EA1ED-D61F-4D0F-AD1A-AD6564F881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9CCB05-92FD-473C-8174-1CA0C518B2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958840" y="6485040"/>
            <a:ext cx="1828800" cy="21945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Icertis Confidential</a:t>
            </a:r>
          </a:p>
        </p:txBody>
      </p:sp>
    </p:spTree>
    <p:extLst>
      <p:ext uri="{BB962C8B-B14F-4D97-AF65-F5344CB8AC3E}">
        <p14:creationId xmlns:p14="http://schemas.microsoft.com/office/powerpoint/2010/main" val="352156230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D8DCEDA-4E9C-468D-95A0-670921B3173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7472" y="149459"/>
            <a:ext cx="11886574" cy="655624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C70934D-8627-4FFF-B271-7D810F4269A8}"/>
              </a:ext>
            </a:extLst>
          </p:cNvPr>
          <p:cNvSpPr>
            <a:spLocks noChangeAspect="1"/>
          </p:cNvSpPr>
          <p:nvPr userDrawn="1"/>
        </p:nvSpPr>
        <p:spPr>
          <a:xfrm>
            <a:off x="157159" y="149459"/>
            <a:ext cx="11544413" cy="6556248"/>
          </a:xfrm>
          <a:prstGeom prst="rect">
            <a:avLst/>
          </a:prstGeom>
          <a:gradFill flip="none" rotWithShape="1">
            <a:gsLst>
              <a:gs pos="0">
                <a:srgbClr val="159ADF">
                  <a:alpha val="85000"/>
                </a:srgbClr>
              </a:gs>
              <a:gs pos="70000">
                <a:srgbClr val="4134B5">
                  <a:alpha val="80000"/>
                </a:srgbClr>
              </a:gs>
              <a:gs pos="30000">
                <a:srgbClr val="2454C9">
                  <a:alpha val="85000"/>
                </a:srgbClr>
              </a:gs>
              <a:gs pos="50000">
                <a:srgbClr val="293FC3">
                  <a:alpha val="75000"/>
                </a:srgbClr>
              </a:gs>
              <a:gs pos="100000">
                <a:srgbClr val="662DA1">
                  <a:alpha val="85000"/>
                </a:srgbClr>
              </a:gs>
            </a:gsLst>
            <a:lin ang="20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99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1C6BF9-2388-4D75-ABB8-6D3088780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6000" y="1014956"/>
            <a:ext cx="7924800" cy="3850554"/>
          </a:xfrm>
        </p:spPr>
        <p:txBody>
          <a:bodyPr lIns="0" tIns="0" rIns="0" bIns="0" anchor="t" anchorCtr="0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4400" kern="1200" spc="-14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F6AE7406-AA52-4290-9748-C6178B34583E}"/>
              </a:ext>
            </a:extLst>
          </p:cNvPr>
          <p:cNvSpPr/>
          <p:nvPr userDrawn="1"/>
        </p:nvSpPr>
        <p:spPr>
          <a:xfrm>
            <a:off x="9849553" y="0"/>
            <a:ext cx="2342448" cy="6858000"/>
          </a:xfrm>
          <a:custGeom>
            <a:avLst/>
            <a:gdLst>
              <a:gd name="connsiteX0" fmla="*/ 0 w 2108203"/>
              <a:gd name="connsiteY0" fmla="*/ 0 h 6178550"/>
              <a:gd name="connsiteX1" fmla="*/ 1282703 w 2108203"/>
              <a:gd name="connsiteY1" fmla="*/ 0 h 6178550"/>
              <a:gd name="connsiteX2" fmla="*/ 1295401 w 2108203"/>
              <a:gd name="connsiteY2" fmla="*/ 0 h 6178550"/>
              <a:gd name="connsiteX3" fmla="*/ 2108203 w 2108203"/>
              <a:gd name="connsiteY3" fmla="*/ 0 h 6178550"/>
              <a:gd name="connsiteX4" fmla="*/ 2108203 w 2108203"/>
              <a:gd name="connsiteY4" fmla="*/ 6178550 h 6178550"/>
              <a:gd name="connsiteX5" fmla="*/ 1295401 w 2108203"/>
              <a:gd name="connsiteY5" fmla="*/ 6178550 h 6178550"/>
              <a:gd name="connsiteX6" fmla="*/ 1282703 w 2108203"/>
              <a:gd name="connsiteY6" fmla="*/ 6178550 h 6178550"/>
              <a:gd name="connsiteX7" fmla="*/ 1282703 w 2108203"/>
              <a:gd name="connsiteY7" fmla="*/ 6117986 h 6178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08203" h="6178550">
                <a:moveTo>
                  <a:pt x="0" y="0"/>
                </a:moveTo>
                <a:lnTo>
                  <a:pt x="1282703" y="0"/>
                </a:lnTo>
                <a:lnTo>
                  <a:pt x="1295401" y="0"/>
                </a:lnTo>
                <a:lnTo>
                  <a:pt x="2108203" y="0"/>
                </a:lnTo>
                <a:lnTo>
                  <a:pt x="2108203" y="6178550"/>
                </a:lnTo>
                <a:lnTo>
                  <a:pt x="1295401" y="6178550"/>
                </a:lnTo>
                <a:lnTo>
                  <a:pt x="1282703" y="6178550"/>
                </a:lnTo>
                <a:lnTo>
                  <a:pt x="1282703" y="611798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99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76D47759-6690-4158-81A6-32D8FEFAE5A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5EA1ED-D61F-4D0F-AD1A-AD6564F881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8967E69-60DC-4A74-B764-6793AADC82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Icertis Confidential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F298AD8-59CE-460A-B746-9AA03894B8CE}"/>
              </a:ext>
            </a:extLst>
          </p:cNvPr>
          <p:cNvGrpSpPr/>
          <p:nvPr userDrawn="1"/>
        </p:nvGrpSpPr>
        <p:grpSpPr>
          <a:xfrm>
            <a:off x="311050" y="6442103"/>
            <a:ext cx="644318" cy="201226"/>
            <a:chOff x="311050" y="6442103"/>
            <a:chExt cx="644318" cy="201226"/>
          </a:xfrm>
        </p:grpSpPr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775D7CE1-0B48-48A1-8757-2A5ED301D7F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23739"/>
            <a:stretch/>
          </p:blipFill>
          <p:spPr>
            <a:xfrm>
              <a:off x="311050" y="6442103"/>
              <a:ext cx="178923" cy="193670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F3A91F20-570E-4D81-9F30-95E06454147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18222" t="81907" r="-1" b="-1478"/>
            <a:stretch/>
          </p:blipFill>
          <p:spPr>
            <a:xfrm>
              <a:off x="516193" y="6494148"/>
              <a:ext cx="439175" cy="1491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9350459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98E2996-D23C-4C19-8A83-E9112F7E862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7159" y="149824"/>
            <a:ext cx="11249594" cy="655551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C70934D-8627-4FFF-B271-7D810F4269A8}"/>
              </a:ext>
            </a:extLst>
          </p:cNvPr>
          <p:cNvSpPr>
            <a:spLocks noChangeAspect="1"/>
          </p:cNvSpPr>
          <p:nvPr userDrawn="1"/>
        </p:nvSpPr>
        <p:spPr>
          <a:xfrm>
            <a:off x="157159" y="149459"/>
            <a:ext cx="11544413" cy="6556248"/>
          </a:xfrm>
          <a:prstGeom prst="rect">
            <a:avLst/>
          </a:prstGeom>
          <a:gradFill flip="none" rotWithShape="1">
            <a:gsLst>
              <a:gs pos="0">
                <a:srgbClr val="159ADF">
                  <a:alpha val="85000"/>
                </a:srgbClr>
              </a:gs>
              <a:gs pos="70000">
                <a:srgbClr val="4134B5">
                  <a:alpha val="80000"/>
                </a:srgbClr>
              </a:gs>
              <a:gs pos="30000">
                <a:srgbClr val="2454C9">
                  <a:alpha val="85000"/>
                </a:srgbClr>
              </a:gs>
              <a:gs pos="50000">
                <a:srgbClr val="293FC3">
                  <a:alpha val="75000"/>
                </a:srgbClr>
              </a:gs>
              <a:gs pos="100000">
                <a:srgbClr val="662DA1">
                  <a:alpha val="85000"/>
                </a:srgbClr>
              </a:gs>
            </a:gsLst>
            <a:lin ang="20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99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1C6BF9-2388-4D75-ABB8-6D3088780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6000" y="1014956"/>
            <a:ext cx="7924800" cy="3850554"/>
          </a:xfrm>
        </p:spPr>
        <p:txBody>
          <a:bodyPr lIns="0" tIns="0" rIns="0" bIns="0" anchor="t" anchorCtr="0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4400" kern="1200" spc="-14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F6AE7406-AA52-4290-9748-C6178B34583E}"/>
              </a:ext>
            </a:extLst>
          </p:cNvPr>
          <p:cNvSpPr/>
          <p:nvPr userDrawn="1"/>
        </p:nvSpPr>
        <p:spPr>
          <a:xfrm>
            <a:off x="9849553" y="0"/>
            <a:ext cx="2342448" cy="6858000"/>
          </a:xfrm>
          <a:custGeom>
            <a:avLst/>
            <a:gdLst>
              <a:gd name="connsiteX0" fmla="*/ 0 w 2108203"/>
              <a:gd name="connsiteY0" fmla="*/ 0 h 6178550"/>
              <a:gd name="connsiteX1" fmla="*/ 1282703 w 2108203"/>
              <a:gd name="connsiteY1" fmla="*/ 0 h 6178550"/>
              <a:gd name="connsiteX2" fmla="*/ 1295401 w 2108203"/>
              <a:gd name="connsiteY2" fmla="*/ 0 h 6178550"/>
              <a:gd name="connsiteX3" fmla="*/ 2108203 w 2108203"/>
              <a:gd name="connsiteY3" fmla="*/ 0 h 6178550"/>
              <a:gd name="connsiteX4" fmla="*/ 2108203 w 2108203"/>
              <a:gd name="connsiteY4" fmla="*/ 6178550 h 6178550"/>
              <a:gd name="connsiteX5" fmla="*/ 1295401 w 2108203"/>
              <a:gd name="connsiteY5" fmla="*/ 6178550 h 6178550"/>
              <a:gd name="connsiteX6" fmla="*/ 1282703 w 2108203"/>
              <a:gd name="connsiteY6" fmla="*/ 6178550 h 6178550"/>
              <a:gd name="connsiteX7" fmla="*/ 1282703 w 2108203"/>
              <a:gd name="connsiteY7" fmla="*/ 6117986 h 6178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08203" h="6178550">
                <a:moveTo>
                  <a:pt x="0" y="0"/>
                </a:moveTo>
                <a:lnTo>
                  <a:pt x="1282703" y="0"/>
                </a:lnTo>
                <a:lnTo>
                  <a:pt x="1295401" y="0"/>
                </a:lnTo>
                <a:lnTo>
                  <a:pt x="2108203" y="0"/>
                </a:lnTo>
                <a:lnTo>
                  <a:pt x="2108203" y="6178550"/>
                </a:lnTo>
                <a:lnTo>
                  <a:pt x="1295401" y="6178550"/>
                </a:lnTo>
                <a:lnTo>
                  <a:pt x="1282703" y="6178550"/>
                </a:lnTo>
                <a:lnTo>
                  <a:pt x="1282703" y="611798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99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76D47759-6690-4158-81A6-32D8FEFAE5A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5EA1ED-D61F-4D0F-AD1A-AD6564F881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8967E69-60DC-4A74-B764-6793AADC82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Icertis Confidential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F298AD8-59CE-460A-B746-9AA03894B8CE}"/>
              </a:ext>
            </a:extLst>
          </p:cNvPr>
          <p:cNvGrpSpPr/>
          <p:nvPr userDrawn="1"/>
        </p:nvGrpSpPr>
        <p:grpSpPr>
          <a:xfrm>
            <a:off x="311050" y="6442103"/>
            <a:ext cx="644318" cy="201226"/>
            <a:chOff x="311050" y="6442103"/>
            <a:chExt cx="644318" cy="201226"/>
          </a:xfrm>
        </p:grpSpPr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775D7CE1-0B48-48A1-8757-2A5ED301D7F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23739"/>
            <a:stretch/>
          </p:blipFill>
          <p:spPr>
            <a:xfrm>
              <a:off x="311050" y="6442103"/>
              <a:ext cx="178923" cy="193670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F3A91F20-570E-4D81-9F30-95E06454147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18222" t="81907" r="-1" b="-1478"/>
            <a:stretch/>
          </p:blipFill>
          <p:spPr>
            <a:xfrm>
              <a:off x="516193" y="6494148"/>
              <a:ext cx="439175" cy="1491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9844831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7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99E5390-1E31-4D5F-821C-861B9B640DF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7158" y="149632"/>
            <a:ext cx="11218597" cy="655590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C70934D-8627-4FFF-B271-7D810F4269A8}"/>
              </a:ext>
            </a:extLst>
          </p:cNvPr>
          <p:cNvSpPr>
            <a:spLocks noChangeAspect="1"/>
          </p:cNvSpPr>
          <p:nvPr userDrawn="1"/>
        </p:nvSpPr>
        <p:spPr>
          <a:xfrm>
            <a:off x="157159" y="149459"/>
            <a:ext cx="11544413" cy="6556248"/>
          </a:xfrm>
          <a:prstGeom prst="rect">
            <a:avLst/>
          </a:prstGeom>
          <a:gradFill flip="none" rotWithShape="1">
            <a:gsLst>
              <a:gs pos="0">
                <a:srgbClr val="159ADF">
                  <a:alpha val="85000"/>
                </a:srgbClr>
              </a:gs>
              <a:gs pos="70000">
                <a:srgbClr val="4134B5">
                  <a:alpha val="80000"/>
                </a:srgbClr>
              </a:gs>
              <a:gs pos="30000">
                <a:srgbClr val="2454C9">
                  <a:alpha val="85000"/>
                </a:srgbClr>
              </a:gs>
              <a:gs pos="50000">
                <a:srgbClr val="293FC3">
                  <a:alpha val="75000"/>
                </a:srgbClr>
              </a:gs>
              <a:gs pos="100000">
                <a:srgbClr val="662DA1">
                  <a:alpha val="85000"/>
                </a:srgbClr>
              </a:gs>
            </a:gsLst>
            <a:lin ang="20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99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1C6BF9-2388-4D75-ABB8-6D3088780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6000" y="1014956"/>
            <a:ext cx="7924800" cy="3850554"/>
          </a:xfrm>
        </p:spPr>
        <p:txBody>
          <a:bodyPr lIns="0" tIns="0" rIns="0" bIns="0" anchor="t" anchorCtr="0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4400" kern="1200" spc="-14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F6AE7406-AA52-4290-9748-C6178B34583E}"/>
              </a:ext>
            </a:extLst>
          </p:cNvPr>
          <p:cNvSpPr/>
          <p:nvPr userDrawn="1"/>
        </p:nvSpPr>
        <p:spPr>
          <a:xfrm>
            <a:off x="9849553" y="0"/>
            <a:ext cx="2342448" cy="6858000"/>
          </a:xfrm>
          <a:custGeom>
            <a:avLst/>
            <a:gdLst>
              <a:gd name="connsiteX0" fmla="*/ 0 w 2108203"/>
              <a:gd name="connsiteY0" fmla="*/ 0 h 6178550"/>
              <a:gd name="connsiteX1" fmla="*/ 1282703 w 2108203"/>
              <a:gd name="connsiteY1" fmla="*/ 0 h 6178550"/>
              <a:gd name="connsiteX2" fmla="*/ 1295401 w 2108203"/>
              <a:gd name="connsiteY2" fmla="*/ 0 h 6178550"/>
              <a:gd name="connsiteX3" fmla="*/ 2108203 w 2108203"/>
              <a:gd name="connsiteY3" fmla="*/ 0 h 6178550"/>
              <a:gd name="connsiteX4" fmla="*/ 2108203 w 2108203"/>
              <a:gd name="connsiteY4" fmla="*/ 6178550 h 6178550"/>
              <a:gd name="connsiteX5" fmla="*/ 1295401 w 2108203"/>
              <a:gd name="connsiteY5" fmla="*/ 6178550 h 6178550"/>
              <a:gd name="connsiteX6" fmla="*/ 1282703 w 2108203"/>
              <a:gd name="connsiteY6" fmla="*/ 6178550 h 6178550"/>
              <a:gd name="connsiteX7" fmla="*/ 1282703 w 2108203"/>
              <a:gd name="connsiteY7" fmla="*/ 6117986 h 6178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08203" h="6178550">
                <a:moveTo>
                  <a:pt x="0" y="0"/>
                </a:moveTo>
                <a:lnTo>
                  <a:pt x="1282703" y="0"/>
                </a:lnTo>
                <a:lnTo>
                  <a:pt x="1295401" y="0"/>
                </a:lnTo>
                <a:lnTo>
                  <a:pt x="2108203" y="0"/>
                </a:lnTo>
                <a:lnTo>
                  <a:pt x="2108203" y="6178550"/>
                </a:lnTo>
                <a:lnTo>
                  <a:pt x="1295401" y="6178550"/>
                </a:lnTo>
                <a:lnTo>
                  <a:pt x="1282703" y="6178550"/>
                </a:lnTo>
                <a:lnTo>
                  <a:pt x="1282703" y="611798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99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76D47759-6690-4158-81A6-32D8FEFAE5A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5EA1ED-D61F-4D0F-AD1A-AD6564F881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8967E69-60DC-4A74-B764-6793AADC82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Icertis Confidential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F298AD8-59CE-460A-B746-9AA03894B8CE}"/>
              </a:ext>
            </a:extLst>
          </p:cNvPr>
          <p:cNvGrpSpPr/>
          <p:nvPr userDrawn="1"/>
        </p:nvGrpSpPr>
        <p:grpSpPr>
          <a:xfrm>
            <a:off x="311050" y="6442103"/>
            <a:ext cx="644318" cy="201226"/>
            <a:chOff x="311050" y="6442103"/>
            <a:chExt cx="644318" cy="201226"/>
          </a:xfrm>
        </p:grpSpPr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775D7CE1-0B48-48A1-8757-2A5ED301D7F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23739"/>
            <a:stretch/>
          </p:blipFill>
          <p:spPr>
            <a:xfrm>
              <a:off x="311050" y="6442103"/>
              <a:ext cx="178923" cy="193670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F3A91F20-570E-4D81-9F30-95E06454147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18222" t="81907" r="-1" b="-1478"/>
            <a:stretch/>
          </p:blipFill>
          <p:spPr>
            <a:xfrm>
              <a:off x="516193" y="6494148"/>
              <a:ext cx="439175" cy="1491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453243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418FC5A-9AF1-4445-82D0-115873B5B9A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6764"/>
          <a:stretch/>
        </p:blipFill>
        <p:spPr>
          <a:xfrm>
            <a:off x="1980802" y="149459"/>
            <a:ext cx="10054040" cy="6556248"/>
          </a:xfrm>
          <a:prstGeom prst="rect">
            <a:avLst/>
          </a:prstGeom>
        </p:spPr>
      </p:pic>
      <p:sp>
        <p:nvSpPr>
          <p:cNvPr id="10" name="object 3">
            <a:extLst>
              <a:ext uri="{FF2B5EF4-FFF2-40B4-BE49-F238E27FC236}">
                <a16:creationId xmlns:a16="http://schemas.microsoft.com/office/drawing/2014/main" id="{D67736BB-5959-475E-BEA3-C3F39E4273F7}"/>
              </a:ext>
            </a:extLst>
          </p:cNvPr>
          <p:cNvSpPr/>
          <p:nvPr userDrawn="1"/>
        </p:nvSpPr>
        <p:spPr>
          <a:xfrm>
            <a:off x="157159" y="149459"/>
            <a:ext cx="6297465" cy="6559082"/>
          </a:xfrm>
          <a:custGeom>
            <a:avLst/>
            <a:gdLst>
              <a:gd name="connsiteX0" fmla="*/ 8081724 w 10408361"/>
              <a:gd name="connsiteY0" fmla="*/ 3457 h 5595226"/>
              <a:gd name="connsiteX1" fmla="*/ 0 w 10408361"/>
              <a:gd name="connsiteY1" fmla="*/ 0 h 5595226"/>
              <a:gd name="connsiteX2" fmla="*/ 0 w 10408361"/>
              <a:gd name="connsiteY2" fmla="*/ 5595226 h 5595226"/>
              <a:gd name="connsiteX3" fmla="*/ 10408361 w 10408361"/>
              <a:gd name="connsiteY3" fmla="*/ 5595226 h 5595226"/>
              <a:gd name="connsiteX4" fmla="*/ 8081724 w 10408361"/>
              <a:gd name="connsiteY4" fmla="*/ 3457 h 5595226"/>
              <a:gd name="connsiteX0" fmla="*/ 8081724 w 10408361"/>
              <a:gd name="connsiteY0" fmla="*/ 719 h 5595226"/>
              <a:gd name="connsiteX1" fmla="*/ 0 w 10408361"/>
              <a:gd name="connsiteY1" fmla="*/ 0 h 5595226"/>
              <a:gd name="connsiteX2" fmla="*/ 0 w 10408361"/>
              <a:gd name="connsiteY2" fmla="*/ 5595226 h 5595226"/>
              <a:gd name="connsiteX3" fmla="*/ 10408361 w 10408361"/>
              <a:gd name="connsiteY3" fmla="*/ 5595226 h 5595226"/>
              <a:gd name="connsiteX4" fmla="*/ 8081724 w 10408361"/>
              <a:gd name="connsiteY4" fmla="*/ 719 h 5595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08361" h="5595226">
                <a:moveTo>
                  <a:pt x="8081724" y="719"/>
                </a:moveTo>
                <a:lnTo>
                  <a:pt x="0" y="0"/>
                </a:lnTo>
                <a:lnTo>
                  <a:pt x="0" y="5595226"/>
                </a:lnTo>
                <a:lnTo>
                  <a:pt x="10408361" y="5595226"/>
                </a:lnTo>
                <a:lnTo>
                  <a:pt x="8081724" y="719"/>
                </a:lnTo>
                <a:close/>
              </a:path>
            </a:pathLst>
          </a:cu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lvl="0"/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C9E8F8-ABAB-47E7-817F-3890259698AE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663050" y="786384"/>
            <a:ext cx="3971637" cy="1828800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5000"/>
              </a:lnSpc>
              <a:defRPr sz="4400" spc="-14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880353-9C1D-459F-81BA-0EBC5CA1BD95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663050" y="3601683"/>
            <a:ext cx="3851256" cy="711879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3F38C2C2-230A-42D1-84FE-91456D7E59D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9658" y="5305821"/>
            <a:ext cx="751942" cy="1067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600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89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FC210BD-1F7C-4349-B65C-2CB8896C312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7160" y="149459"/>
            <a:ext cx="11211880" cy="655624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C70934D-8627-4FFF-B271-7D810F4269A8}"/>
              </a:ext>
            </a:extLst>
          </p:cNvPr>
          <p:cNvSpPr>
            <a:spLocks noChangeAspect="1"/>
          </p:cNvSpPr>
          <p:nvPr userDrawn="1"/>
        </p:nvSpPr>
        <p:spPr>
          <a:xfrm>
            <a:off x="157159" y="149459"/>
            <a:ext cx="11544413" cy="6556248"/>
          </a:xfrm>
          <a:prstGeom prst="rect">
            <a:avLst/>
          </a:prstGeom>
          <a:gradFill flip="none" rotWithShape="1">
            <a:gsLst>
              <a:gs pos="0">
                <a:srgbClr val="159ADF">
                  <a:alpha val="85000"/>
                </a:srgbClr>
              </a:gs>
              <a:gs pos="70000">
                <a:srgbClr val="4134B5">
                  <a:alpha val="80000"/>
                </a:srgbClr>
              </a:gs>
              <a:gs pos="30000">
                <a:srgbClr val="2454C9">
                  <a:alpha val="85000"/>
                </a:srgbClr>
              </a:gs>
              <a:gs pos="50000">
                <a:srgbClr val="293FC3">
                  <a:alpha val="75000"/>
                </a:srgbClr>
              </a:gs>
              <a:gs pos="100000">
                <a:srgbClr val="662DA1">
                  <a:alpha val="85000"/>
                </a:srgbClr>
              </a:gs>
            </a:gsLst>
            <a:lin ang="20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99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1C6BF9-2388-4D75-ABB8-6D3088780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6000" y="1014956"/>
            <a:ext cx="7924800" cy="3850554"/>
          </a:xfrm>
        </p:spPr>
        <p:txBody>
          <a:bodyPr lIns="0" tIns="0" rIns="0" bIns="0" anchor="t" anchorCtr="0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4400" kern="1200" spc="-14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F6AE7406-AA52-4290-9748-C6178B34583E}"/>
              </a:ext>
            </a:extLst>
          </p:cNvPr>
          <p:cNvSpPr/>
          <p:nvPr userDrawn="1"/>
        </p:nvSpPr>
        <p:spPr>
          <a:xfrm>
            <a:off x="9849553" y="0"/>
            <a:ext cx="2342448" cy="6858000"/>
          </a:xfrm>
          <a:custGeom>
            <a:avLst/>
            <a:gdLst>
              <a:gd name="connsiteX0" fmla="*/ 0 w 2108203"/>
              <a:gd name="connsiteY0" fmla="*/ 0 h 6178550"/>
              <a:gd name="connsiteX1" fmla="*/ 1282703 w 2108203"/>
              <a:gd name="connsiteY1" fmla="*/ 0 h 6178550"/>
              <a:gd name="connsiteX2" fmla="*/ 1295401 w 2108203"/>
              <a:gd name="connsiteY2" fmla="*/ 0 h 6178550"/>
              <a:gd name="connsiteX3" fmla="*/ 2108203 w 2108203"/>
              <a:gd name="connsiteY3" fmla="*/ 0 h 6178550"/>
              <a:gd name="connsiteX4" fmla="*/ 2108203 w 2108203"/>
              <a:gd name="connsiteY4" fmla="*/ 6178550 h 6178550"/>
              <a:gd name="connsiteX5" fmla="*/ 1295401 w 2108203"/>
              <a:gd name="connsiteY5" fmla="*/ 6178550 h 6178550"/>
              <a:gd name="connsiteX6" fmla="*/ 1282703 w 2108203"/>
              <a:gd name="connsiteY6" fmla="*/ 6178550 h 6178550"/>
              <a:gd name="connsiteX7" fmla="*/ 1282703 w 2108203"/>
              <a:gd name="connsiteY7" fmla="*/ 6117986 h 6178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08203" h="6178550">
                <a:moveTo>
                  <a:pt x="0" y="0"/>
                </a:moveTo>
                <a:lnTo>
                  <a:pt x="1282703" y="0"/>
                </a:lnTo>
                <a:lnTo>
                  <a:pt x="1295401" y="0"/>
                </a:lnTo>
                <a:lnTo>
                  <a:pt x="2108203" y="0"/>
                </a:lnTo>
                <a:lnTo>
                  <a:pt x="2108203" y="6178550"/>
                </a:lnTo>
                <a:lnTo>
                  <a:pt x="1295401" y="6178550"/>
                </a:lnTo>
                <a:lnTo>
                  <a:pt x="1282703" y="6178550"/>
                </a:lnTo>
                <a:lnTo>
                  <a:pt x="1282703" y="611798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99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76D47759-6690-4158-81A6-32D8FEFAE5A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5EA1ED-D61F-4D0F-AD1A-AD6564F881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8967E69-60DC-4A74-B764-6793AADC82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Icertis Confidential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F298AD8-59CE-460A-B746-9AA03894B8CE}"/>
              </a:ext>
            </a:extLst>
          </p:cNvPr>
          <p:cNvGrpSpPr/>
          <p:nvPr userDrawn="1"/>
        </p:nvGrpSpPr>
        <p:grpSpPr>
          <a:xfrm>
            <a:off x="311050" y="6442103"/>
            <a:ext cx="644318" cy="201226"/>
            <a:chOff x="311050" y="6442103"/>
            <a:chExt cx="644318" cy="201226"/>
          </a:xfrm>
        </p:grpSpPr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775D7CE1-0B48-48A1-8757-2A5ED301D7F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23739"/>
            <a:stretch/>
          </p:blipFill>
          <p:spPr>
            <a:xfrm>
              <a:off x="311050" y="6442103"/>
              <a:ext cx="178923" cy="193670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F3A91F20-570E-4D81-9F30-95E06454147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18222" t="81907" r="-1" b="-1478"/>
            <a:stretch/>
          </p:blipFill>
          <p:spPr>
            <a:xfrm>
              <a:off x="516193" y="6494148"/>
              <a:ext cx="439175" cy="1491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14493545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4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BF87F46-AB3B-4E36-9F83-20C74B0C9E4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7582" y="149703"/>
            <a:ext cx="11261108" cy="655624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C70934D-8627-4FFF-B271-7D810F4269A8}"/>
              </a:ext>
            </a:extLst>
          </p:cNvPr>
          <p:cNvSpPr>
            <a:spLocks noChangeAspect="1"/>
          </p:cNvSpPr>
          <p:nvPr userDrawn="1"/>
        </p:nvSpPr>
        <p:spPr>
          <a:xfrm>
            <a:off x="157159" y="149463"/>
            <a:ext cx="11544413" cy="6556248"/>
          </a:xfrm>
          <a:prstGeom prst="rect">
            <a:avLst/>
          </a:prstGeom>
          <a:gradFill flip="none" rotWithShape="1">
            <a:gsLst>
              <a:gs pos="0">
                <a:srgbClr val="159ADF">
                  <a:alpha val="85000"/>
                </a:srgbClr>
              </a:gs>
              <a:gs pos="70000">
                <a:srgbClr val="4134B5">
                  <a:alpha val="80000"/>
                </a:srgbClr>
              </a:gs>
              <a:gs pos="30000">
                <a:srgbClr val="2454C9">
                  <a:alpha val="85000"/>
                </a:srgbClr>
              </a:gs>
              <a:gs pos="50000">
                <a:srgbClr val="293FC3">
                  <a:alpha val="75000"/>
                </a:srgbClr>
              </a:gs>
              <a:gs pos="100000">
                <a:srgbClr val="662DA1">
                  <a:alpha val="85000"/>
                </a:srgbClr>
              </a:gs>
            </a:gsLst>
            <a:lin ang="20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99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1C6BF9-2388-4D75-ABB8-6D3088780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6000" y="1014956"/>
            <a:ext cx="7924800" cy="3850554"/>
          </a:xfrm>
        </p:spPr>
        <p:txBody>
          <a:bodyPr lIns="0" tIns="0" rIns="0" bIns="0" anchor="t" anchorCtr="0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4400" kern="1200" spc="-14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F6AE7406-AA52-4290-9748-C6178B34583E}"/>
              </a:ext>
            </a:extLst>
          </p:cNvPr>
          <p:cNvSpPr/>
          <p:nvPr userDrawn="1"/>
        </p:nvSpPr>
        <p:spPr>
          <a:xfrm>
            <a:off x="9849553" y="0"/>
            <a:ext cx="2342448" cy="6858000"/>
          </a:xfrm>
          <a:custGeom>
            <a:avLst/>
            <a:gdLst>
              <a:gd name="connsiteX0" fmla="*/ 0 w 2108203"/>
              <a:gd name="connsiteY0" fmla="*/ 0 h 6178550"/>
              <a:gd name="connsiteX1" fmla="*/ 1282703 w 2108203"/>
              <a:gd name="connsiteY1" fmla="*/ 0 h 6178550"/>
              <a:gd name="connsiteX2" fmla="*/ 1295401 w 2108203"/>
              <a:gd name="connsiteY2" fmla="*/ 0 h 6178550"/>
              <a:gd name="connsiteX3" fmla="*/ 2108203 w 2108203"/>
              <a:gd name="connsiteY3" fmla="*/ 0 h 6178550"/>
              <a:gd name="connsiteX4" fmla="*/ 2108203 w 2108203"/>
              <a:gd name="connsiteY4" fmla="*/ 6178550 h 6178550"/>
              <a:gd name="connsiteX5" fmla="*/ 1295401 w 2108203"/>
              <a:gd name="connsiteY5" fmla="*/ 6178550 h 6178550"/>
              <a:gd name="connsiteX6" fmla="*/ 1282703 w 2108203"/>
              <a:gd name="connsiteY6" fmla="*/ 6178550 h 6178550"/>
              <a:gd name="connsiteX7" fmla="*/ 1282703 w 2108203"/>
              <a:gd name="connsiteY7" fmla="*/ 6117986 h 6178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08203" h="6178550">
                <a:moveTo>
                  <a:pt x="0" y="0"/>
                </a:moveTo>
                <a:lnTo>
                  <a:pt x="1282703" y="0"/>
                </a:lnTo>
                <a:lnTo>
                  <a:pt x="1295401" y="0"/>
                </a:lnTo>
                <a:lnTo>
                  <a:pt x="2108203" y="0"/>
                </a:lnTo>
                <a:lnTo>
                  <a:pt x="2108203" y="6178550"/>
                </a:lnTo>
                <a:lnTo>
                  <a:pt x="1295401" y="6178550"/>
                </a:lnTo>
                <a:lnTo>
                  <a:pt x="1282703" y="6178550"/>
                </a:lnTo>
                <a:lnTo>
                  <a:pt x="1282703" y="611798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99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76D47759-6690-4158-81A6-32D8FEFAE5A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5EA1ED-D61F-4D0F-AD1A-AD6564F881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8967E69-60DC-4A74-B764-6793AADC82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Icertis Confidential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F298AD8-59CE-460A-B746-9AA03894B8CE}"/>
              </a:ext>
            </a:extLst>
          </p:cNvPr>
          <p:cNvGrpSpPr/>
          <p:nvPr userDrawn="1"/>
        </p:nvGrpSpPr>
        <p:grpSpPr>
          <a:xfrm>
            <a:off x="311050" y="6442103"/>
            <a:ext cx="644318" cy="201226"/>
            <a:chOff x="311050" y="6442103"/>
            <a:chExt cx="644318" cy="201226"/>
          </a:xfrm>
        </p:grpSpPr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775D7CE1-0B48-48A1-8757-2A5ED301D7F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23739"/>
            <a:stretch/>
          </p:blipFill>
          <p:spPr>
            <a:xfrm>
              <a:off x="311050" y="6442103"/>
              <a:ext cx="178923" cy="193670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F3A91F20-570E-4D81-9F30-95E06454147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18222" t="81907" r="-1" b="-1478"/>
            <a:stretch/>
          </p:blipFill>
          <p:spPr>
            <a:xfrm>
              <a:off x="516193" y="6494148"/>
              <a:ext cx="439175" cy="1491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0765514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9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65C8094-4B0F-448F-897E-B4706A3DF54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7157" y="149463"/>
            <a:ext cx="11141463" cy="655624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C70934D-8627-4FFF-B271-7D810F4269A8}"/>
              </a:ext>
            </a:extLst>
          </p:cNvPr>
          <p:cNvSpPr>
            <a:spLocks noChangeAspect="1"/>
          </p:cNvSpPr>
          <p:nvPr userDrawn="1"/>
        </p:nvSpPr>
        <p:spPr>
          <a:xfrm>
            <a:off x="157158" y="149463"/>
            <a:ext cx="11544413" cy="6556248"/>
          </a:xfrm>
          <a:prstGeom prst="rect">
            <a:avLst/>
          </a:prstGeom>
          <a:gradFill flip="none" rotWithShape="1">
            <a:gsLst>
              <a:gs pos="0">
                <a:srgbClr val="159ADF">
                  <a:alpha val="85000"/>
                </a:srgbClr>
              </a:gs>
              <a:gs pos="70000">
                <a:srgbClr val="4134B5">
                  <a:alpha val="80000"/>
                </a:srgbClr>
              </a:gs>
              <a:gs pos="30000">
                <a:srgbClr val="2454C9">
                  <a:alpha val="85000"/>
                </a:srgbClr>
              </a:gs>
              <a:gs pos="50000">
                <a:srgbClr val="293FC3">
                  <a:alpha val="75000"/>
                </a:srgbClr>
              </a:gs>
              <a:gs pos="100000">
                <a:srgbClr val="662DA1">
                  <a:alpha val="85000"/>
                </a:srgbClr>
              </a:gs>
            </a:gsLst>
            <a:lin ang="20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99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1C6BF9-2388-4D75-ABB8-6D3088780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6000" y="1014956"/>
            <a:ext cx="7924800" cy="3850554"/>
          </a:xfrm>
        </p:spPr>
        <p:txBody>
          <a:bodyPr lIns="0" tIns="0" rIns="0" bIns="0" anchor="t" anchorCtr="0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4400" kern="1200" spc="-14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F6AE7406-AA52-4290-9748-C6178B34583E}"/>
              </a:ext>
            </a:extLst>
          </p:cNvPr>
          <p:cNvSpPr/>
          <p:nvPr userDrawn="1"/>
        </p:nvSpPr>
        <p:spPr>
          <a:xfrm>
            <a:off x="9849553" y="0"/>
            <a:ext cx="2342448" cy="6858000"/>
          </a:xfrm>
          <a:custGeom>
            <a:avLst/>
            <a:gdLst>
              <a:gd name="connsiteX0" fmla="*/ 0 w 2108203"/>
              <a:gd name="connsiteY0" fmla="*/ 0 h 6178550"/>
              <a:gd name="connsiteX1" fmla="*/ 1282703 w 2108203"/>
              <a:gd name="connsiteY1" fmla="*/ 0 h 6178550"/>
              <a:gd name="connsiteX2" fmla="*/ 1295401 w 2108203"/>
              <a:gd name="connsiteY2" fmla="*/ 0 h 6178550"/>
              <a:gd name="connsiteX3" fmla="*/ 2108203 w 2108203"/>
              <a:gd name="connsiteY3" fmla="*/ 0 h 6178550"/>
              <a:gd name="connsiteX4" fmla="*/ 2108203 w 2108203"/>
              <a:gd name="connsiteY4" fmla="*/ 6178550 h 6178550"/>
              <a:gd name="connsiteX5" fmla="*/ 1295401 w 2108203"/>
              <a:gd name="connsiteY5" fmla="*/ 6178550 h 6178550"/>
              <a:gd name="connsiteX6" fmla="*/ 1282703 w 2108203"/>
              <a:gd name="connsiteY6" fmla="*/ 6178550 h 6178550"/>
              <a:gd name="connsiteX7" fmla="*/ 1282703 w 2108203"/>
              <a:gd name="connsiteY7" fmla="*/ 6117986 h 6178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08203" h="6178550">
                <a:moveTo>
                  <a:pt x="0" y="0"/>
                </a:moveTo>
                <a:lnTo>
                  <a:pt x="1282703" y="0"/>
                </a:lnTo>
                <a:lnTo>
                  <a:pt x="1295401" y="0"/>
                </a:lnTo>
                <a:lnTo>
                  <a:pt x="2108203" y="0"/>
                </a:lnTo>
                <a:lnTo>
                  <a:pt x="2108203" y="6178550"/>
                </a:lnTo>
                <a:lnTo>
                  <a:pt x="1295401" y="6178550"/>
                </a:lnTo>
                <a:lnTo>
                  <a:pt x="1282703" y="6178550"/>
                </a:lnTo>
                <a:lnTo>
                  <a:pt x="1282703" y="611798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99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76D47759-6690-4158-81A6-32D8FEFAE5A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5EA1ED-D61F-4D0F-AD1A-AD6564F881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8967E69-60DC-4A74-B764-6793AADC82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Icertis Confidential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F298AD8-59CE-460A-B746-9AA03894B8CE}"/>
              </a:ext>
            </a:extLst>
          </p:cNvPr>
          <p:cNvGrpSpPr/>
          <p:nvPr userDrawn="1"/>
        </p:nvGrpSpPr>
        <p:grpSpPr>
          <a:xfrm>
            <a:off x="311050" y="6442103"/>
            <a:ext cx="644318" cy="201226"/>
            <a:chOff x="311050" y="6442103"/>
            <a:chExt cx="644318" cy="201226"/>
          </a:xfrm>
        </p:grpSpPr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775D7CE1-0B48-48A1-8757-2A5ED301D7F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23739"/>
            <a:stretch/>
          </p:blipFill>
          <p:spPr>
            <a:xfrm>
              <a:off x="311050" y="6442103"/>
              <a:ext cx="178923" cy="193670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F3A91F20-570E-4D81-9F30-95E06454147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18222" t="81907" r="-1" b="-1478"/>
            <a:stretch/>
          </p:blipFill>
          <p:spPr>
            <a:xfrm>
              <a:off x="516193" y="6494148"/>
              <a:ext cx="439175" cy="1491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58478771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3">
            <a:extLst>
              <a:ext uri="{FF2B5EF4-FFF2-40B4-BE49-F238E27FC236}">
                <a16:creationId xmlns:a16="http://schemas.microsoft.com/office/drawing/2014/main" id="{DD2E6F7D-1A88-4532-84DB-77E9B81AFA62}"/>
              </a:ext>
            </a:extLst>
          </p:cNvPr>
          <p:cNvSpPr>
            <a:spLocks/>
          </p:cNvSpPr>
          <p:nvPr userDrawn="1"/>
        </p:nvSpPr>
        <p:spPr>
          <a:xfrm>
            <a:off x="152400" y="149459"/>
            <a:ext cx="11887200" cy="6556248"/>
          </a:xfrm>
          <a:prstGeom prst="rect">
            <a:avLst/>
          </a:prstGeom>
          <a:solidFill>
            <a:schemeClr val="accent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6346D649-E8BB-4C5B-B95A-E7A278EECE05}"/>
              </a:ext>
            </a:extLst>
          </p:cNvPr>
          <p:cNvSpPr/>
          <p:nvPr userDrawn="1"/>
        </p:nvSpPr>
        <p:spPr>
          <a:xfrm rot="10800000">
            <a:off x="11438854" y="-1"/>
            <a:ext cx="753142" cy="3556001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C590EB-AF77-48DA-A690-82861CE6DE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48640"/>
            <a:ext cx="10332720" cy="548640"/>
          </a:xfrm>
        </p:spPr>
        <p:txBody>
          <a:bodyPr lIns="0" tIns="0" rIns="0" bIns="0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DF02CB-169E-4F5F-B4CD-A28CB6E1FA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71600"/>
            <a:ext cx="10332720" cy="4352328"/>
          </a:xfrm>
        </p:spPr>
        <p:txBody>
          <a:bodyPr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>
                <a:latin typeface="+mj-lt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latin typeface="+mj-lt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latin typeface="+mj-lt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latin typeface="+mj-lt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844E54C-E87B-4265-8BBD-79ED7AC1F04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B5EA1ED-D61F-4D0F-AD1A-AD6564F881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004B300-89E5-47CB-B742-E81CD5DA44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Icertis Confidential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A4946A5-B833-422D-9070-95CDBCB48FF0}"/>
              </a:ext>
            </a:extLst>
          </p:cNvPr>
          <p:cNvGrpSpPr/>
          <p:nvPr userDrawn="1"/>
        </p:nvGrpSpPr>
        <p:grpSpPr>
          <a:xfrm>
            <a:off x="307967" y="6433291"/>
            <a:ext cx="647401" cy="210038"/>
            <a:chOff x="307967" y="6433291"/>
            <a:chExt cx="647401" cy="210038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8A9EAB28-74ED-4E37-96B9-2141D2EE0376}"/>
                </a:ext>
              </a:extLst>
            </p:cNvPr>
            <p:cNvGrpSpPr/>
            <p:nvPr userDrawn="1"/>
          </p:nvGrpSpPr>
          <p:grpSpPr>
            <a:xfrm>
              <a:off x="311050" y="6442103"/>
              <a:ext cx="644318" cy="201226"/>
              <a:chOff x="311050" y="6442103"/>
              <a:chExt cx="644318" cy="201226"/>
            </a:xfrm>
          </p:grpSpPr>
          <p:pic>
            <p:nvPicPr>
              <p:cNvPr id="19" name="Graphic 18">
                <a:extLst>
                  <a:ext uri="{FF2B5EF4-FFF2-40B4-BE49-F238E27FC236}">
                    <a16:creationId xmlns:a16="http://schemas.microsoft.com/office/drawing/2014/main" id="{E56290BD-7F13-4DDE-BE56-C3898B0E8976}"/>
                  </a:ext>
                </a:extLst>
              </p:cNvPr>
              <p:cNvPicPr>
                <a:picLocks noChangeAspect="1"/>
              </p:cNvPicPr>
              <p:nvPr userDrawn="1"/>
            </p:nvPicPr>
            <p:blipFill rotWithShape="1"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 b="23739"/>
              <a:stretch/>
            </p:blipFill>
            <p:spPr>
              <a:xfrm>
                <a:off x="311050" y="6442103"/>
                <a:ext cx="178923" cy="193670"/>
              </a:xfrm>
              <a:prstGeom prst="rect">
                <a:avLst/>
              </a:prstGeom>
            </p:spPr>
          </p:pic>
          <p:pic>
            <p:nvPicPr>
              <p:cNvPr id="20" name="Graphic 19">
                <a:extLst>
                  <a:ext uri="{FF2B5EF4-FFF2-40B4-BE49-F238E27FC236}">
                    <a16:creationId xmlns:a16="http://schemas.microsoft.com/office/drawing/2014/main" id="{CDF7198B-BBF6-40D4-8081-B324F9D9545B}"/>
                  </a:ext>
                </a:extLst>
              </p:cNvPr>
              <p:cNvPicPr>
                <a:picLocks noChangeAspect="1"/>
              </p:cNvPicPr>
              <p:nvPr userDrawn="1"/>
            </p:nvPicPr>
            <p:blipFill rotWithShape="1"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 l="18222" t="81907" r="-1" b="-1478"/>
              <a:stretch/>
            </p:blipFill>
            <p:spPr>
              <a:xfrm>
                <a:off x="516193" y="6494148"/>
                <a:ext cx="439175" cy="149181"/>
              </a:xfrm>
              <a:prstGeom prst="rect">
                <a:avLst/>
              </a:prstGeom>
            </p:spPr>
          </p:pic>
        </p:grpSp>
        <p:pic>
          <p:nvPicPr>
            <p:cNvPr id="21" name="Graphic 20">
              <a:extLst>
                <a:ext uri="{FF2B5EF4-FFF2-40B4-BE49-F238E27FC236}">
                  <a16:creationId xmlns:a16="http://schemas.microsoft.com/office/drawing/2014/main" id="{3FC27ADC-EF95-40AF-97FD-D14562E662E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-622" t="-1152" b="22879"/>
            <a:stretch/>
          </p:blipFill>
          <p:spPr>
            <a:xfrm>
              <a:off x="307967" y="6433291"/>
              <a:ext cx="185024" cy="2042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2473785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3">
            <a:extLst>
              <a:ext uri="{FF2B5EF4-FFF2-40B4-BE49-F238E27FC236}">
                <a16:creationId xmlns:a16="http://schemas.microsoft.com/office/drawing/2014/main" id="{A9231FF0-99C2-4F2B-9DA2-FA07526516F4}"/>
              </a:ext>
            </a:extLst>
          </p:cNvPr>
          <p:cNvSpPr>
            <a:spLocks/>
          </p:cNvSpPr>
          <p:nvPr/>
        </p:nvSpPr>
        <p:spPr>
          <a:xfrm>
            <a:off x="152400" y="149459"/>
            <a:ext cx="11887200" cy="65562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C590EB-AF77-48DA-A690-82861CE6DE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48640"/>
            <a:ext cx="10332720" cy="548640"/>
          </a:xfrm>
        </p:spPr>
        <p:txBody>
          <a:bodyPr lIns="0" tIns="0" rIns="0" bIns="0"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DF02CB-169E-4F5F-B4CD-A28CB6E1FA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71600"/>
            <a:ext cx="10332720" cy="4352328"/>
          </a:xfrm>
        </p:spPr>
        <p:txBody>
          <a:bodyPr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>
                <a:solidFill>
                  <a:schemeClr val="bg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bg1"/>
                </a:solidFill>
                <a:latin typeface="+mj-lt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bg1"/>
                </a:solidFill>
                <a:latin typeface="+mj-lt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bg1"/>
                </a:solidFill>
                <a:latin typeface="+mj-lt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844E54C-E87B-4265-8BBD-79ED7AC1F04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B5EA1ED-D61F-4D0F-AD1A-AD6564F881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22E404-7408-46E9-BCA3-D1AC016B76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Icertis Confidential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4527489-F1A5-4AAB-9FDA-8A573FEAB26C}"/>
              </a:ext>
            </a:extLst>
          </p:cNvPr>
          <p:cNvGrpSpPr/>
          <p:nvPr userDrawn="1"/>
        </p:nvGrpSpPr>
        <p:grpSpPr>
          <a:xfrm>
            <a:off x="311050" y="6442103"/>
            <a:ext cx="644318" cy="201226"/>
            <a:chOff x="311050" y="6442103"/>
            <a:chExt cx="644318" cy="201226"/>
          </a:xfrm>
        </p:grpSpPr>
        <p:pic>
          <p:nvPicPr>
            <p:cNvPr id="23" name="Graphic 22">
              <a:extLst>
                <a:ext uri="{FF2B5EF4-FFF2-40B4-BE49-F238E27FC236}">
                  <a16:creationId xmlns:a16="http://schemas.microsoft.com/office/drawing/2014/main" id="{63125095-F865-4398-8265-3A88749668A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23739"/>
            <a:stretch/>
          </p:blipFill>
          <p:spPr>
            <a:xfrm>
              <a:off x="311050" y="6442103"/>
              <a:ext cx="178923" cy="193670"/>
            </a:xfrm>
            <a:prstGeom prst="rect">
              <a:avLst/>
            </a:prstGeom>
          </p:spPr>
        </p:pic>
        <p:pic>
          <p:nvPicPr>
            <p:cNvPr id="24" name="Graphic 23">
              <a:extLst>
                <a:ext uri="{FF2B5EF4-FFF2-40B4-BE49-F238E27FC236}">
                  <a16:creationId xmlns:a16="http://schemas.microsoft.com/office/drawing/2014/main" id="{DCCEBFE5-095E-41C9-9117-29E48FCCFC6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18222" t="81907" r="-1" b="-1478"/>
            <a:stretch/>
          </p:blipFill>
          <p:spPr>
            <a:xfrm>
              <a:off x="516193" y="6494148"/>
              <a:ext cx="439175" cy="149181"/>
            </a:xfrm>
            <a:prstGeom prst="rect">
              <a:avLst/>
            </a:prstGeom>
          </p:spPr>
        </p:pic>
      </p:grpSp>
      <p:sp>
        <p:nvSpPr>
          <p:cNvPr id="25" name="Right Triangle 24">
            <a:extLst>
              <a:ext uri="{FF2B5EF4-FFF2-40B4-BE49-F238E27FC236}">
                <a16:creationId xmlns:a16="http://schemas.microsoft.com/office/drawing/2014/main" id="{DE83D159-7AAB-44D3-BF0A-266EB1F4004B}"/>
              </a:ext>
            </a:extLst>
          </p:cNvPr>
          <p:cNvSpPr/>
          <p:nvPr userDrawn="1"/>
        </p:nvSpPr>
        <p:spPr>
          <a:xfrm rot="10800000">
            <a:off x="11438854" y="-1"/>
            <a:ext cx="753142" cy="3556001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16610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3">
            <a:extLst>
              <a:ext uri="{FF2B5EF4-FFF2-40B4-BE49-F238E27FC236}">
                <a16:creationId xmlns:a16="http://schemas.microsoft.com/office/drawing/2014/main" id="{1F3B2A0E-4639-4D15-BF28-838C5FE94757}"/>
              </a:ext>
            </a:extLst>
          </p:cNvPr>
          <p:cNvSpPr>
            <a:spLocks/>
          </p:cNvSpPr>
          <p:nvPr userDrawn="1"/>
        </p:nvSpPr>
        <p:spPr>
          <a:xfrm>
            <a:off x="152400" y="149459"/>
            <a:ext cx="11887200" cy="6556248"/>
          </a:xfrm>
          <a:prstGeom prst="rect">
            <a:avLst/>
          </a:prstGeom>
          <a:solidFill>
            <a:schemeClr val="accent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C590EB-AF77-48DA-A690-82861CE6DE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48640"/>
            <a:ext cx="10332720" cy="548640"/>
          </a:xfrm>
        </p:spPr>
        <p:txBody>
          <a:bodyPr lIns="0" tIns="0" rIns="0" bIns="0"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DF02CB-169E-4F5F-B4CD-A28CB6E1FA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71600"/>
            <a:ext cx="10332720" cy="4352328"/>
          </a:xfrm>
        </p:spPr>
        <p:txBody>
          <a:bodyPr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>
                <a:solidFill>
                  <a:schemeClr val="bg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bg1"/>
                </a:solidFill>
                <a:latin typeface="+mj-lt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bg1"/>
                </a:solidFill>
                <a:latin typeface="+mj-lt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bg1"/>
                </a:solidFill>
                <a:latin typeface="+mj-lt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844E54C-E87B-4265-8BBD-79ED7AC1F04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B5EA1ED-D61F-4D0F-AD1A-AD6564F881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7FAD38-17A3-4768-AE21-DCD57702A9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Icertis Confidential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662FD9C3-3D06-4B1C-BE0A-88A1A26D2A7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1050" y="6442163"/>
            <a:ext cx="649224" cy="194767"/>
          </a:xfrm>
          <a:prstGeom prst="rect">
            <a:avLst/>
          </a:prstGeom>
        </p:spPr>
      </p:pic>
      <p:sp>
        <p:nvSpPr>
          <p:cNvPr id="18" name="Right Triangle 17">
            <a:extLst>
              <a:ext uri="{FF2B5EF4-FFF2-40B4-BE49-F238E27FC236}">
                <a16:creationId xmlns:a16="http://schemas.microsoft.com/office/drawing/2014/main" id="{1F6F6E9E-AA67-454E-81EF-9DEE94B6F3C3}"/>
              </a:ext>
            </a:extLst>
          </p:cNvPr>
          <p:cNvSpPr/>
          <p:nvPr userDrawn="1"/>
        </p:nvSpPr>
        <p:spPr>
          <a:xfrm rot="10800000">
            <a:off x="11438854" y="-1"/>
            <a:ext cx="753142" cy="3556001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96620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01CFD30A-B05F-461C-AC3D-7F3E37EB7D1A}"/>
              </a:ext>
            </a:extLst>
          </p:cNvPr>
          <p:cNvSpPr>
            <a:spLocks noChangeAspect="1"/>
          </p:cNvSpPr>
          <p:nvPr userDrawn="1"/>
        </p:nvSpPr>
        <p:spPr>
          <a:xfrm>
            <a:off x="11264793" y="150876"/>
            <a:ext cx="770048" cy="3570519"/>
          </a:xfrm>
          <a:custGeom>
            <a:avLst/>
            <a:gdLst>
              <a:gd name="connsiteX0" fmla="*/ 0 w 2108203"/>
              <a:gd name="connsiteY0" fmla="*/ 0 h 6178550"/>
              <a:gd name="connsiteX1" fmla="*/ 1282703 w 2108203"/>
              <a:gd name="connsiteY1" fmla="*/ 0 h 6178550"/>
              <a:gd name="connsiteX2" fmla="*/ 1295401 w 2108203"/>
              <a:gd name="connsiteY2" fmla="*/ 0 h 6178550"/>
              <a:gd name="connsiteX3" fmla="*/ 2108203 w 2108203"/>
              <a:gd name="connsiteY3" fmla="*/ 0 h 6178550"/>
              <a:gd name="connsiteX4" fmla="*/ 2108203 w 2108203"/>
              <a:gd name="connsiteY4" fmla="*/ 6178550 h 6178550"/>
              <a:gd name="connsiteX5" fmla="*/ 1295401 w 2108203"/>
              <a:gd name="connsiteY5" fmla="*/ 6178550 h 6178550"/>
              <a:gd name="connsiteX6" fmla="*/ 1282703 w 2108203"/>
              <a:gd name="connsiteY6" fmla="*/ 6178550 h 6178550"/>
              <a:gd name="connsiteX7" fmla="*/ 1282703 w 2108203"/>
              <a:gd name="connsiteY7" fmla="*/ 6117986 h 6178550"/>
              <a:gd name="connsiteX0" fmla="*/ 0 w 2108203"/>
              <a:gd name="connsiteY0" fmla="*/ 513 h 6179063"/>
              <a:gd name="connsiteX1" fmla="*/ 1282703 w 2108203"/>
              <a:gd name="connsiteY1" fmla="*/ 513 h 6179063"/>
              <a:gd name="connsiteX2" fmla="*/ 1295401 w 2108203"/>
              <a:gd name="connsiteY2" fmla="*/ 513 h 6179063"/>
              <a:gd name="connsiteX3" fmla="*/ 1972323 w 2108203"/>
              <a:gd name="connsiteY3" fmla="*/ 0 h 6179063"/>
              <a:gd name="connsiteX4" fmla="*/ 2108203 w 2108203"/>
              <a:gd name="connsiteY4" fmla="*/ 513 h 6179063"/>
              <a:gd name="connsiteX5" fmla="*/ 2108203 w 2108203"/>
              <a:gd name="connsiteY5" fmla="*/ 6179063 h 6179063"/>
              <a:gd name="connsiteX6" fmla="*/ 1295401 w 2108203"/>
              <a:gd name="connsiteY6" fmla="*/ 6179063 h 6179063"/>
              <a:gd name="connsiteX7" fmla="*/ 1282703 w 2108203"/>
              <a:gd name="connsiteY7" fmla="*/ 6179063 h 6179063"/>
              <a:gd name="connsiteX8" fmla="*/ 1282703 w 2108203"/>
              <a:gd name="connsiteY8" fmla="*/ 6118499 h 6179063"/>
              <a:gd name="connsiteX9" fmla="*/ 0 w 2108203"/>
              <a:gd name="connsiteY9" fmla="*/ 513 h 6179063"/>
              <a:gd name="connsiteX0" fmla="*/ 0 w 2108203"/>
              <a:gd name="connsiteY0" fmla="*/ 513 h 6179063"/>
              <a:gd name="connsiteX1" fmla="*/ 1282703 w 2108203"/>
              <a:gd name="connsiteY1" fmla="*/ 513 h 6179063"/>
              <a:gd name="connsiteX2" fmla="*/ 1295401 w 2108203"/>
              <a:gd name="connsiteY2" fmla="*/ 513 h 6179063"/>
              <a:gd name="connsiteX3" fmla="*/ 1972323 w 2108203"/>
              <a:gd name="connsiteY3" fmla="*/ 0 h 6179063"/>
              <a:gd name="connsiteX4" fmla="*/ 2108203 w 2108203"/>
              <a:gd name="connsiteY4" fmla="*/ 513 h 6179063"/>
              <a:gd name="connsiteX5" fmla="*/ 2108203 w 2108203"/>
              <a:gd name="connsiteY5" fmla="*/ 6179063 h 6179063"/>
              <a:gd name="connsiteX6" fmla="*/ 1978176 w 2108203"/>
              <a:gd name="connsiteY6" fmla="*/ 6177404 h 6179063"/>
              <a:gd name="connsiteX7" fmla="*/ 1295401 w 2108203"/>
              <a:gd name="connsiteY7" fmla="*/ 6179063 h 6179063"/>
              <a:gd name="connsiteX8" fmla="*/ 1282703 w 2108203"/>
              <a:gd name="connsiteY8" fmla="*/ 6179063 h 6179063"/>
              <a:gd name="connsiteX9" fmla="*/ 1282703 w 2108203"/>
              <a:gd name="connsiteY9" fmla="*/ 6118499 h 6179063"/>
              <a:gd name="connsiteX10" fmla="*/ 0 w 2108203"/>
              <a:gd name="connsiteY10" fmla="*/ 513 h 6179063"/>
              <a:gd name="connsiteX0" fmla="*/ 0 w 2108203"/>
              <a:gd name="connsiteY0" fmla="*/ 513 h 6179063"/>
              <a:gd name="connsiteX1" fmla="*/ 1282703 w 2108203"/>
              <a:gd name="connsiteY1" fmla="*/ 513 h 6179063"/>
              <a:gd name="connsiteX2" fmla="*/ 1295401 w 2108203"/>
              <a:gd name="connsiteY2" fmla="*/ 513 h 6179063"/>
              <a:gd name="connsiteX3" fmla="*/ 1972323 w 2108203"/>
              <a:gd name="connsiteY3" fmla="*/ 0 h 6179063"/>
              <a:gd name="connsiteX4" fmla="*/ 2108203 w 2108203"/>
              <a:gd name="connsiteY4" fmla="*/ 513 h 6179063"/>
              <a:gd name="connsiteX5" fmla="*/ 1978176 w 2108203"/>
              <a:gd name="connsiteY5" fmla="*/ 6177404 h 6179063"/>
              <a:gd name="connsiteX6" fmla="*/ 1295401 w 2108203"/>
              <a:gd name="connsiteY6" fmla="*/ 6179063 h 6179063"/>
              <a:gd name="connsiteX7" fmla="*/ 1282703 w 2108203"/>
              <a:gd name="connsiteY7" fmla="*/ 6179063 h 6179063"/>
              <a:gd name="connsiteX8" fmla="*/ 1282703 w 2108203"/>
              <a:gd name="connsiteY8" fmla="*/ 6118499 h 6179063"/>
              <a:gd name="connsiteX9" fmla="*/ 0 w 2108203"/>
              <a:gd name="connsiteY9" fmla="*/ 513 h 6179063"/>
              <a:gd name="connsiteX0" fmla="*/ 0 w 1978176"/>
              <a:gd name="connsiteY0" fmla="*/ 513 h 6179063"/>
              <a:gd name="connsiteX1" fmla="*/ 1282703 w 1978176"/>
              <a:gd name="connsiteY1" fmla="*/ 513 h 6179063"/>
              <a:gd name="connsiteX2" fmla="*/ 1295401 w 1978176"/>
              <a:gd name="connsiteY2" fmla="*/ 513 h 6179063"/>
              <a:gd name="connsiteX3" fmla="*/ 1972323 w 1978176"/>
              <a:gd name="connsiteY3" fmla="*/ 0 h 6179063"/>
              <a:gd name="connsiteX4" fmla="*/ 1978176 w 1978176"/>
              <a:gd name="connsiteY4" fmla="*/ 6177404 h 6179063"/>
              <a:gd name="connsiteX5" fmla="*/ 1295401 w 1978176"/>
              <a:gd name="connsiteY5" fmla="*/ 6179063 h 6179063"/>
              <a:gd name="connsiteX6" fmla="*/ 1282703 w 1978176"/>
              <a:gd name="connsiteY6" fmla="*/ 6179063 h 6179063"/>
              <a:gd name="connsiteX7" fmla="*/ 1282703 w 1978176"/>
              <a:gd name="connsiteY7" fmla="*/ 6118499 h 6179063"/>
              <a:gd name="connsiteX8" fmla="*/ 0 w 1978176"/>
              <a:gd name="connsiteY8" fmla="*/ 513 h 6179063"/>
              <a:gd name="connsiteX0" fmla="*/ 0 w 1978176"/>
              <a:gd name="connsiteY0" fmla="*/ 513 h 6179063"/>
              <a:gd name="connsiteX1" fmla="*/ 1282703 w 1978176"/>
              <a:gd name="connsiteY1" fmla="*/ 513 h 6179063"/>
              <a:gd name="connsiteX2" fmla="*/ 1295401 w 1978176"/>
              <a:gd name="connsiteY2" fmla="*/ 513 h 6179063"/>
              <a:gd name="connsiteX3" fmla="*/ 1972323 w 1978176"/>
              <a:gd name="connsiteY3" fmla="*/ 0 h 6179063"/>
              <a:gd name="connsiteX4" fmla="*/ 1978176 w 1978176"/>
              <a:gd name="connsiteY4" fmla="*/ 6177404 h 6179063"/>
              <a:gd name="connsiteX5" fmla="*/ 1295401 w 1978176"/>
              <a:gd name="connsiteY5" fmla="*/ 6179063 h 6179063"/>
              <a:gd name="connsiteX6" fmla="*/ 1282703 w 1978176"/>
              <a:gd name="connsiteY6" fmla="*/ 6179063 h 6179063"/>
              <a:gd name="connsiteX7" fmla="*/ 0 w 1978176"/>
              <a:gd name="connsiteY7" fmla="*/ 513 h 6179063"/>
              <a:gd name="connsiteX0" fmla="*/ 0 w 1978176"/>
              <a:gd name="connsiteY0" fmla="*/ 513 h 6179063"/>
              <a:gd name="connsiteX1" fmla="*/ 1282703 w 1978176"/>
              <a:gd name="connsiteY1" fmla="*/ 513 h 6179063"/>
              <a:gd name="connsiteX2" fmla="*/ 1295401 w 1978176"/>
              <a:gd name="connsiteY2" fmla="*/ 513 h 6179063"/>
              <a:gd name="connsiteX3" fmla="*/ 1972323 w 1978176"/>
              <a:gd name="connsiteY3" fmla="*/ 0 h 6179063"/>
              <a:gd name="connsiteX4" fmla="*/ 1978176 w 1978176"/>
              <a:gd name="connsiteY4" fmla="*/ 6177404 h 6179063"/>
              <a:gd name="connsiteX5" fmla="*/ 1295401 w 1978176"/>
              <a:gd name="connsiteY5" fmla="*/ 6179063 h 6179063"/>
              <a:gd name="connsiteX6" fmla="*/ 0 w 1978176"/>
              <a:gd name="connsiteY6" fmla="*/ 513 h 6179063"/>
              <a:gd name="connsiteX0" fmla="*/ 0 w 1978176"/>
              <a:gd name="connsiteY0" fmla="*/ 513 h 6177404"/>
              <a:gd name="connsiteX1" fmla="*/ 1282703 w 1978176"/>
              <a:gd name="connsiteY1" fmla="*/ 513 h 6177404"/>
              <a:gd name="connsiteX2" fmla="*/ 1295401 w 1978176"/>
              <a:gd name="connsiteY2" fmla="*/ 513 h 6177404"/>
              <a:gd name="connsiteX3" fmla="*/ 1972323 w 1978176"/>
              <a:gd name="connsiteY3" fmla="*/ 0 h 6177404"/>
              <a:gd name="connsiteX4" fmla="*/ 1978176 w 1978176"/>
              <a:gd name="connsiteY4" fmla="*/ 6177404 h 6177404"/>
              <a:gd name="connsiteX5" fmla="*/ 0 w 1978176"/>
              <a:gd name="connsiteY5" fmla="*/ 513 h 6177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78176" h="6177404">
                <a:moveTo>
                  <a:pt x="0" y="513"/>
                </a:moveTo>
                <a:lnTo>
                  <a:pt x="1282703" y="513"/>
                </a:lnTo>
                <a:lnTo>
                  <a:pt x="1295401" y="513"/>
                </a:lnTo>
                <a:lnTo>
                  <a:pt x="1972323" y="0"/>
                </a:lnTo>
                <a:lnTo>
                  <a:pt x="1978176" y="6177404"/>
                </a:lnTo>
                <a:lnTo>
                  <a:pt x="0" y="513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C590EB-AF77-48DA-A690-82861CE6DE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48640"/>
            <a:ext cx="10332720" cy="548640"/>
          </a:xfrm>
        </p:spPr>
        <p:txBody>
          <a:bodyPr lIns="0" tIns="0" rIns="0" bIns="0">
            <a:normAutofit/>
          </a:bodyPr>
          <a:lstStyle>
            <a:lvl1pPr>
              <a:defRPr sz="2400">
                <a:solidFill>
                  <a:srgbClr val="40404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DF02CB-169E-4F5F-B4CD-A28CB6E1FA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71600"/>
            <a:ext cx="10332720" cy="4352328"/>
          </a:xfrm>
        </p:spPr>
        <p:txBody>
          <a:bodyPr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>
                <a:latin typeface="+mj-lt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latin typeface="+mj-lt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latin typeface="+mj-lt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latin typeface="+mj-lt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4440166E-3797-4F27-B905-A20302F060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5EA1ED-D61F-4D0F-AD1A-AD6564F881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43B7A1-BE8B-43E4-B762-E1DFFBFBA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Icertis Confidential</a:t>
            </a:r>
          </a:p>
        </p:txBody>
      </p:sp>
    </p:spTree>
    <p:extLst>
      <p:ext uri="{BB962C8B-B14F-4D97-AF65-F5344CB8AC3E}">
        <p14:creationId xmlns:p14="http://schemas.microsoft.com/office/powerpoint/2010/main" val="2255651605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590EB-AF77-48DA-A690-82861CE6DE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48640"/>
            <a:ext cx="10332720" cy="548640"/>
          </a:xfrm>
        </p:spPr>
        <p:txBody>
          <a:bodyPr lIns="0" tIns="0" rIns="0" bIns="0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DF02CB-169E-4F5F-B4CD-A28CB6E1FA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71600"/>
            <a:ext cx="10332720" cy="4352328"/>
          </a:xfrm>
        </p:spPr>
        <p:txBody>
          <a:bodyPr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>
                <a:latin typeface="+mj-lt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latin typeface="+mj-lt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latin typeface="+mj-lt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latin typeface="+mj-lt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4440166E-3797-4F27-B905-A20302F060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5EA1ED-D61F-4D0F-AD1A-AD6564F881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43B7A1-BE8B-43E4-B762-E1DFFBFBA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Icertis Confidential</a:t>
            </a:r>
          </a:p>
        </p:txBody>
      </p:sp>
    </p:spTree>
    <p:extLst>
      <p:ext uri="{BB962C8B-B14F-4D97-AF65-F5344CB8AC3E}">
        <p14:creationId xmlns:p14="http://schemas.microsoft.com/office/powerpoint/2010/main" val="83531692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590EB-AF77-48DA-A690-82861CE6DE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48640"/>
            <a:ext cx="10332720" cy="548640"/>
          </a:xfrm>
        </p:spPr>
        <p:txBody>
          <a:bodyPr lIns="0" tIns="0" rIns="0" bIns="0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4440166E-3797-4F27-B905-A20302F060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5EA1ED-D61F-4D0F-AD1A-AD6564F881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43B7A1-BE8B-43E4-B762-E1DFFBFBA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Icertis Confidential</a:t>
            </a:r>
          </a:p>
        </p:txBody>
      </p:sp>
    </p:spTree>
    <p:extLst>
      <p:ext uri="{BB962C8B-B14F-4D97-AF65-F5344CB8AC3E}">
        <p14:creationId xmlns:p14="http://schemas.microsoft.com/office/powerpoint/2010/main" val="228333709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51B24-9875-473A-A347-15D2C1CC4F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AF20B4-C96E-4EBE-B24B-6D436949B9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E5BE2C-EA6E-493E-9BCC-FACE369CE3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61B5E-778E-4A28-8051-73DA8E83C9EB}" type="datetimeFigureOut">
              <a:rPr lang="en-US" smtClean="0"/>
              <a:t>8/30/2021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F4A383-4B37-43FD-B2BB-195CB1D26E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Icertis Confidential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6EE2ED-A471-4FF4-BAB1-23E2153DE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EA1ED-D61F-4D0F-AD1A-AD6564F881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934959"/>
      </p:ext>
    </p:extLst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1040357-5BCE-4EBD-9BDF-F88730FA6C5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8566" y="149459"/>
            <a:ext cx="7305826" cy="6556248"/>
          </a:xfrm>
          <a:prstGeom prst="rect">
            <a:avLst/>
          </a:prstGeom>
        </p:spPr>
      </p:pic>
      <p:sp>
        <p:nvSpPr>
          <p:cNvPr id="10" name="object 3">
            <a:extLst>
              <a:ext uri="{FF2B5EF4-FFF2-40B4-BE49-F238E27FC236}">
                <a16:creationId xmlns:a16="http://schemas.microsoft.com/office/drawing/2014/main" id="{D67736BB-5959-475E-BEA3-C3F39E4273F7}"/>
              </a:ext>
            </a:extLst>
          </p:cNvPr>
          <p:cNvSpPr/>
          <p:nvPr userDrawn="1"/>
        </p:nvSpPr>
        <p:spPr>
          <a:xfrm>
            <a:off x="157159" y="149459"/>
            <a:ext cx="6297465" cy="6559082"/>
          </a:xfrm>
          <a:custGeom>
            <a:avLst/>
            <a:gdLst>
              <a:gd name="connsiteX0" fmla="*/ 8081724 w 10408361"/>
              <a:gd name="connsiteY0" fmla="*/ 3457 h 5595226"/>
              <a:gd name="connsiteX1" fmla="*/ 0 w 10408361"/>
              <a:gd name="connsiteY1" fmla="*/ 0 h 5595226"/>
              <a:gd name="connsiteX2" fmla="*/ 0 w 10408361"/>
              <a:gd name="connsiteY2" fmla="*/ 5595226 h 5595226"/>
              <a:gd name="connsiteX3" fmla="*/ 10408361 w 10408361"/>
              <a:gd name="connsiteY3" fmla="*/ 5595226 h 5595226"/>
              <a:gd name="connsiteX4" fmla="*/ 8081724 w 10408361"/>
              <a:gd name="connsiteY4" fmla="*/ 3457 h 5595226"/>
              <a:gd name="connsiteX0" fmla="*/ 8081724 w 10408361"/>
              <a:gd name="connsiteY0" fmla="*/ 719 h 5595226"/>
              <a:gd name="connsiteX1" fmla="*/ 0 w 10408361"/>
              <a:gd name="connsiteY1" fmla="*/ 0 h 5595226"/>
              <a:gd name="connsiteX2" fmla="*/ 0 w 10408361"/>
              <a:gd name="connsiteY2" fmla="*/ 5595226 h 5595226"/>
              <a:gd name="connsiteX3" fmla="*/ 10408361 w 10408361"/>
              <a:gd name="connsiteY3" fmla="*/ 5595226 h 5595226"/>
              <a:gd name="connsiteX4" fmla="*/ 8081724 w 10408361"/>
              <a:gd name="connsiteY4" fmla="*/ 719 h 5595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08361" h="5595226">
                <a:moveTo>
                  <a:pt x="8081724" y="719"/>
                </a:moveTo>
                <a:lnTo>
                  <a:pt x="0" y="0"/>
                </a:lnTo>
                <a:lnTo>
                  <a:pt x="0" y="5595226"/>
                </a:lnTo>
                <a:lnTo>
                  <a:pt x="10408361" y="5595226"/>
                </a:lnTo>
                <a:lnTo>
                  <a:pt x="8081724" y="719"/>
                </a:lnTo>
                <a:close/>
              </a:path>
            </a:pathLst>
          </a:cu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lvl="0"/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C9E8F8-ABAB-47E7-817F-3890259698AE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663050" y="786384"/>
            <a:ext cx="3971637" cy="1828800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5000"/>
              </a:lnSpc>
              <a:defRPr sz="4400" spc="-14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880353-9C1D-459F-81BA-0EBC5CA1BD95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663050" y="3601683"/>
            <a:ext cx="3851256" cy="711879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3F38C2C2-230A-42D1-84FE-91456D7E59D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9658" y="5305821"/>
            <a:ext cx="751942" cy="1067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4114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89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31A873-9265-46D4-8A39-F1D8557CF8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3784C4-3B25-4F4B-8FDF-8409077043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E93C5-435B-47E6-B01D-CBE21E6B7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61B5E-778E-4A28-8051-73DA8E83C9EB}" type="datetimeFigureOut">
              <a:rPr lang="en-US" smtClean="0"/>
              <a:t>8/30/2021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50E5A6-B203-4906-A7F1-4AF30611FF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Icertis Confidential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A157-D0A4-4BD4-83F7-09D51D96F6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EA1ED-D61F-4D0F-AD1A-AD6564F881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757989"/>
      </p:ext>
    </p:extLst>
  </p:cSld>
  <p:clrMapOvr>
    <a:masterClrMapping/>
  </p:clrMapOvr>
  <p:hf hdr="0" dt="0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370A9C-DECB-43F5-B25B-A8DBE63E83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5D962B-A596-47E3-B1DA-E3DE5036D9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17DAEC-D85A-4F43-AB37-77BA736820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61B5E-778E-4A28-8051-73DA8E83C9EB}" type="datetimeFigureOut">
              <a:rPr lang="en-US" smtClean="0"/>
              <a:t>8/30/2021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0300BD-C9C9-4A22-838F-76A46792A9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Icertis Confidential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701C0D-2064-4DE2-A446-5CCCACE454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EA1ED-D61F-4D0F-AD1A-AD6564F881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086523"/>
      </p:ext>
    </p:extLst>
  </p:cSld>
  <p:clrMapOvr>
    <a:masterClrMapping/>
  </p:clrMapOvr>
  <p:hf hdr="0" dt="0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497B4-32B2-4157-BE1D-0E3E3B108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228A3D-E438-4B43-994E-B028B9AD42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1E9604-FEC3-4D30-8434-7BEAA7CBB8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D18272-0E0F-4433-B60F-26A511120D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61B5E-778E-4A28-8051-73DA8E83C9EB}" type="datetimeFigureOut">
              <a:rPr lang="en-US" smtClean="0"/>
              <a:t>8/30/2021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517CE6-D7CC-45C7-ADC7-BC5BD534F1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Icertis Confidential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968F4E-E642-48D2-A45C-76D4D0D75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EA1ED-D61F-4D0F-AD1A-AD6564F881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239246"/>
      </p:ext>
    </p:extLst>
  </p:cSld>
  <p:clrMapOvr>
    <a:masterClrMapping/>
  </p:clrMapOvr>
  <p:hf hdr="0" dt="0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86096D-C00B-48DB-AA1F-EEB60E3D8E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90E0AF-2B52-432E-A3C1-C08F225517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48863D-8086-440D-8104-AEDB0927C0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00619E7-AF6F-4703-9B2E-C8DAC639FD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F6A98A7-792D-4E03-A440-0F7AA478B77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64A9FB-BB82-47B2-BEA7-E987E1E109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61B5E-778E-4A28-8051-73DA8E83C9EB}" type="datetimeFigureOut">
              <a:rPr lang="en-US" smtClean="0"/>
              <a:t>8/30/2021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A4A8F63-A946-46B1-A615-D1D46D497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Icertis Confidential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FEE7513-CF22-4E08-9077-B8BFF0C12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EA1ED-D61F-4D0F-AD1A-AD6564F881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373037"/>
      </p:ext>
    </p:extLst>
  </p:cSld>
  <p:clrMapOvr>
    <a:masterClrMapping/>
  </p:clrMapOvr>
  <p:hf hdr="0" dt="0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41638-BA73-4FFC-98A4-1D22DADCE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417627B-4E4B-4387-957E-8BDCA27C6B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61B5E-778E-4A28-8051-73DA8E83C9EB}" type="datetimeFigureOut">
              <a:rPr lang="en-US" smtClean="0"/>
              <a:t>8/30/2021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4F5E69-C260-4482-A574-077543AED4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Icertis Confidential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313801-BF19-4F46-86E5-7045915B0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EA1ED-D61F-4D0F-AD1A-AD6564F881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164960"/>
      </p:ext>
    </p:extLst>
  </p:cSld>
  <p:clrMapOvr>
    <a:masterClrMapping/>
  </p:clrMapOvr>
  <p:hf hdr="0" dt="0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5B82D89-D7D5-4A91-883E-414DADD95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61B5E-778E-4A28-8051-73DA8E83C9EB}" type="datetimeFigureOut">
              <a:rPr lang="en-US" smtClean="0"/>
              <a:t>8/30/2021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2205F3-54FA-4863-B87F-4BA95C0295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Icertis Confidential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3CAA3C-4D54-4246-B96A-B7DFADC72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EA1ED-D61F-4D0F-AD1A-AD6564F881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961845"/>
      </p:ext>
    </p:extLst>
  </p:cSld>
  <p:clrMapOvr>
    <a:masterClrMapping/>
  </p:clrMapOvr>
  <p:hf hdr="0" dt="0"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2CD400-659D-48BF-871F-F44D0D9F2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CBC982-6ADC-41B8-B1A7-5FE9C60642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F00F79-4E51-4463-B330-7454940F36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82D892-5F02-40F5-9AA9-D812F8BBD9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61B5E-778E-4A28-8051-73DA8E83C9EB}" type="datetimeFigureOut">
              <a:rPr lang="en-US" smtClean="0"/>
              <a:t>8/30/2021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DA7988-E8A3-43AA-9503-72CBE0F8BF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Icertis Confidential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880F25-DFD8-4187-A371-7D4EC845A3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EA1ED-D61F-4D0F-AD1A-AD6564F881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529526"/>
      </p:ext>
    </p:extLst>
  </p:cSld>
  <p:clrMapOvr>
    <a:masterClrMapping/>
  </p:clrMapOvr>
  <p:hf hdr="0" dt="0"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474F7A-DF71-4848-9B1C-9C64EF8B25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10BDC96-A57D-4F2A-87C7-E19ED87FB22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4879C5-8208-49F7-869E-3359FC9FD2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AB8FFB-FBFF-482F-B9DE-D5F1126AF3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61B5E-778E-4A28-8051-73DA8E83C9EB}" type="datetimeFigureOut">
              <a:rPr lang="en-US" smtClean="0"/>
              <a:t>8/30/2021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D9F3E5-2AB2-4270-8860-F7A83F03D1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Icertis Confidential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DB3D50-EA48-499A-BF43-BD1F285CD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EA1ED-D61F-4D0F-AD1A-AD6564F881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764871"/>
      </p:ext>
    </p:extLst>
  </p:cSld>
  <p:clrMapOvr>
    <a:masterClrMapping/>
  </p:clrMapOvr>
  <p:hf hdr="0" dt="0"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16EC7F-8B1B-4962-98EE-5420B71DF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AA3C92-39DB-41D7-9DCE-7691B7C9D8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4CE6B3-67DF-450F-B940-6EEE5381A6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61B5E-778E-4A28-8051-73DA8E83C9EB}" type="datetimeFigureOut">
              <a:rPr lang="en-US" smtClean="0"/>
              <a:t>8/30/2021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CC2F66-EE83-4C32-9368-B373253CC0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Icertis Confidential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C74FFB-501F-426E-8F03-6AE59613F1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EA1ED-D61F-4D0F-AD1A-AD6564F881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262767"/>
      </p:ext>
    </p:extLst>
  </p:cSld>
  <p:clrMapOvr>
    <a:masterClrMapping/>
  </p:clrMapOvr>
  <p:hf hdr="0" dt="0"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70B6101-874F-48DD-B58D-9D6F844B4FE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7C9B3CA-562D-4C91-9B41-637970CA40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50E20D-F511-4801-BB70-001390DBB6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61B5E-778E-4A28-8051-73DA8E83C9EB}" type="datetimeFigureOut">
              <a:rPr lang="en-US" smtClean="0"/>
              <a:t>8/30/2021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F8F629-DE4C-4971-81F6-DC5333B94B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Icertis Confidential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C1648D-1EC9-48C3-83DD-A46A556D1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EA1ED-D61F-4D0F-AD1A-AD6564F881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745748"/>
      </p:ext>
    </p:extLst>
  </p:cSld>
  <p:clrMapOvr>
    <a:masterClrMapping/>
  </p:clrMapOvr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3B39A81-E3B8-48E2-9CB3-4A98EFE842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64100" y="150139"/>
            <a:ext cx="7170741" cy="6554887"/>
          </a:xfrm>
          <a:prstGeom prst="rect">
            <a:avLst/>
          </a:prstGeom>
        </p:spPr>
      </p:pic>
      <p:sp>
        <p:nvSpPr>
          <p:cNvPr id="10" name="object 3">
            <a:extLst>
              <a:ext uri="{FF2B5EF4-FFF2-40B4-BE49-F238E27FC236}">
                <a16:creationId xmlns:a16="http://schemas.microsoft.com/office/drawing/2014/main" id="{D67736BB-5959-475E-BEA3-C3F39E4273F7}"/>
              </a:ext>
            </a:extLst>
          </p:cNvPr>
          <p:cNvSpPr/>
          <p:nvPr userDrawn="1"/>
        </p:nvSpPr>
        <p:spPr>
          <a:xfrm>
            <a:off x="157159" y="149459"/>
            <a:ext cx="6297465" cy="6559082"/>
          </a:xfrm>
          <a:custGeom>
            <a:avLst/>
            <a:gdLst>
              <a:gd name="connsiteX0" fmla="*/ 8081724 w 10408361"/>
              <a:gd name="connsiteY0" fmla="*/ 3457 h 5595226"/>
              <a:gd name="connsiteX1" fmla="*/ 0 w 10408361"/>
              <a:gd name="connsiteY1" fmla="*/ 0 h 5595226"/>
              <a:gd name="connsiteX2" fmla="*/ 0 w 10408361"/>
              <a:gd name="connsiteY2" fmla="*/ 5595226 h 5595226"/>
              <a:gd name="connsiteX3" fmla="*/ 10408361 w 10408361"/>
              <a:gd name="connsiteY3" fmla="*/ 5595226 h 5595226"/>
              <a:gd name="connsiteX4" fmla="*/ 8081724 w 10408361"/>
              <a:gd name="connsiteY4" fmla="*/ 3457 h 5595226"/>
              <a:gd name="connsiteX0" fmla="*/ 8081724 w 10408361"/>
              <a:gd name="connsiteY0" fmla="*/ 719 h 5595226"/>
              <a:gd name="connsiteX1" fmla="*/ 0 w 10408361"/>
              <a:gd name="connsiteY1" fmla="*/ 0 h 5595226"/>
              <a:gd name="connsiteX2" fmla="*/ 0 w 10408361"/>
              <a:gd name="connsiteY2" fmla="*/ 5595226 h 5595226"/>
              <a:gd name="connsiteX3" fmla="*/ 10408361 w 10408361"/>
              <a:gd name="connsiteY3" fmla="*/ 5595226 h 5595226"/>
              <a:gd name="connsiteX4" fmla="*/ 8081724 w 10408361"/>
              <a:gd name="connsiteY4" fmla="*/ 719 h 5595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08361" h="5595226">
                <a:moveTo>
                  <a:pt x="8081724" y="719"/>
                </a:moveTo>
                <a:lnTo>
                  <a:pt x="0" y="0"/>
                </a:lnTo>
                <a:lnTo>
                  <a:pt x="0" y="5595226"/>
                </a:lnTo>
                <a:lnTo>
                  <a:pt x="10408361" y="5595226"/>
                </a:lnTo>
                <a:lnTo>
                  <a:pt x="8081724" y="719"/>
                </a:lnTo>
                <a:close/>
              </a:path>
            </a:pathLst>
          </a:cu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lvl="0"/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C9E8F8-ABAB-47E7-817F-3890259698AE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663050" y="786384"/>
            <a:ext cx="3971637" cy="1828800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5000"/>
              </a:lnSpc>
              <a:defRPr sz="4400" spc="-14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880353-9C1D-459F-81BA-0EBC5CA1BD95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663050" y="3601683"/>
            <a:ext cx="3851256" cy="711879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3F38C2C2-230A-42D1-84FE-91456D7E59D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9658" y="5305821"/>
            <a:ext cx="751942" cy="1067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581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89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8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F0A0C06-3516-4945-AD0E-EE86124CC04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7159" y="156323"/>
            <a:ext cx="7812398" cy="6181344"/>
          </a:xfrm>
          <a:prstGeom prst="rect">
            <a:avLst/>
          </a:prstGeom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3FA1BF20-D3AD-4B06-9876-024FB5A8BC77}"/>
              </a:ext>
            </a:extLst>
          </p:cNvPr>
          <p:cNvSpPr/>
          <p:nvPr userDrawn="1"/>
        </p:nvSpPr>
        <p:spPr>
          <a:xfrm flipH="1" flipV="1">
            <a:off x="5898248" y="-1"/>
            <a:ext cx="6293751" cy="6858001"/>
          </a:xfrm>
          <a:custGeom>
            <a:avLst/>
            <a:gdLst>
              <a:gd name="connsiteX0" fmla="*/ 6293751 w 6293751"/>
              <a:gd name="connsiteY0" fmla="*/ 6858001 h 6858001"/>
              <a:gd name="connsiteX1" fmla="*/ 4830227 w 6293751"/>
              <a:gd name="connsiteY1" fmla="*/ 6858001 h 6858001"/>
              <a:gd name="connsiteX2" fmla="*/ 4830227 w 6293751"/>
              <a:gd name="connsiteY2" fmla="*/ 6858000 h 6858001"/>
              <a:gd name="connsiteX3" fmla="*/ 0 w 6293751"/>
              <a:gd name="connsiteY3" fmla="*/ 6858000 h 6858001"/>
              <a:gd name="connsiteX4" fmla="*/ 0 w 6293751"/>
              <a:gd name="connsiteY4" fmla="*/ 0 h 6858001"/>
              <a:gd name="connsiteX5" fmla="*/ 4838390 w 6293751"/>
              <a:gd name="connsiteY5" fmla="*/ 0 h 6858001"/>
              <a:gd name="connsiteX6" fmla="*/ 4838390 w 6293751"/>
              <a:gd name="connsiteY6" fmla="*/ 3825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93751" h="6858001">
                <a:moveTo>
                  <a:pt x="6293751" y="6858001"/>
                </a:moveTo>
                <a:lnTo>
                  <a:pt x="4830227" y="6858001"/>
                </a:lnTo>
                <a:lnTo>
                  <a:pt x="4830227" y="6858000"/>
                </a:lnTo>
                <a:lnTo>
                  <a:pt x="0" y="6858000"/>
                </a:lnTo>
                <a:lnTo>
                  <a:pt x="0" y="0"/>
                </a:lnTo>
                <a:lnTo>
                  <a:pt x="4838390" y="0"/>
                </a:lnTo>
                <a:lnTo>
                  <a:pt x="4838390" y="3825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99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1C6BF9-2388-4D75-ABB8-6D3088780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0" y="1298448"/>
            <a:ext cx="4064000" cy="1896533"/>
          </a:xfrm>
        </p:spPr>
        <p:txBody>
          <a:bodyPr lIns="0" tIns="0" rIns="0" bIns="0" anchor="b" anchorCtr="0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3600" kern="1200" spc="-140" baseline="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C9A330-80CF-4A6B-AB33-7DE82FFE0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5EA1ED-D61F-4D0F-AD1A-AD6564F881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F008B5-94E7-41EA-84A0-448E4323BF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Icertis Confidential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725AEFB2-309E-4D5C-9461-53CF8903362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2577" t="36683" r="22728" b="36918"/>
          <a:stretch/>
        </p:blipFill>
        <p:spPr>
          <a:xfrm>
            <a:off x="308147" y="6432838"/>
            <a:ext cx="649224" cy="203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5753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91496C4-D41A-4213-8C8F-AE1F7FB4482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6501"/>
          <a:stretch/>
        </p:blipFill>
        <p:spPr>
          <a:xfrm>
            <a:off x="4544084" y="149459"/>
            <a:ext cx="7490758" cy="6556248"/>
          </a:xfrm>
          <a:prstGeom prst="rect">
            <a:avLst/>
          </a:prstGeom>
        </p:spPr>
      </p:pic>
      <p:sp>
        <p:nvSpPr>
          <p:cNvPr id="10" name="object 3">
            <a:extLst>
              <a:ext uri="{FF2B5EF4-FFF2-40B4-BE49-F238E27FC236}">
                <a16:creationId xmlns:a16="http://schemas.microsoft.com/office/drawing/2014/main" id="{D67736BB-5959-475E-BEA3-C3F39E4273F7}"/>
              </a:ext>
            </a:extLst>
          </p:cNvPr>
          <p:cNvSpPr/>
          <p:nvPr userDrawn="1"/>
        </p:nvSpPr>
        <p:spPr>
          <a:xfrm>
            <a:off x="157159" y="149459"/>
            <a:ext cx="6297465" cy="6559082"/>
          </a:xfrm>
          <a:custGeom>
            <a:avLst/>
            <a:gdLst>
              <a:gd name="connsiteX0" fmla="*/ 8081724 w 10408361"/>
              <a:gd name="connsiteY0" fmla="*/ 3457 h 5595226"/>
              <a:gd name="connsiteX1" fmla="*/ 0 w 10408361"/>
              <a:gd name="connsiteY1" fmla="*/ 0 h 5595226"/>
              <a:gd name="connsiteX2" fmla="*/ 0 w 10408361"/>
              <a:gd name="connsiteY2" fmla="*/ 5595226 h 5595226"/>
              <a:gd name="connsiteX3" fmla="*/ 10408361 w 10408361"/>
              <a:gd name="connsiteY3" fmla="*/ 5595226 h 5595226"/>
              <a:gd name="connsiteX4" fmla="*/ 8081724 w 10408361"/>
              <a:gd name="connsiteY4" fmla="*/ 3457 h 5595226"/>
              <a:gd name="connsiteX0" fmla="*/ 8081724 w 10408361"/>
              <a:gd name="connsiteY0" fmla="*/ 719 h 5595226"/>
              <a:gd name="connsiteX1" fmla="*/ 0 w 10408361"/>
              <a:gd name="connsiteY1" fmla="*/ 0 h 5595226"/>
              <a:gd name="connsiteX2" fmla="*/ 0 w 10408361"/>
              <a:gd name="connsiteY2" fmla="*/ 5595226 h 5595226"/>
              <a:gd name="connsiteX3" fmla="*/ 10408361 w 10408361"/>
              <a:gd name="connsiteY3" fmla="*/ 5595226 h 5595226"/>
              <a:gd name="connsiteX4" fmla="*/ 8081724 w 10408361"/>
              <a:gd name="connsiteY4" fmla="*/ 719 h 5595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08361" h="5595226">
                <a:moveTo>
                  <a:pt x="8081724" y="719"/>
                </a:moveTo>
                <a:lnTo>
                  <a:pt x="0" y="0"/>
                </a:lnTo>
                <a:lnTo>
                  <a:pt x="0" y="5595226"/>
                </a:lnTo>
                <a:lnTo>
                  <a:pt x="10408361" y="5595226"/>
                </a:lnTo>
                <a:lnTo>
                  <a:pt x="8081724" y="719"/>
                </a:lnTo>
                <a:close/>
              </a:path>
            </a:pathLst>
          </a:cu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lvl="0"/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C9E8F8-ABAB-47E7-817F-3890259698AE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663050" y="786384"/>
            <a:ext cx="3971637" cy="1828800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5000"/>
              </a:lnSpc>
              <a:defRPr sz="4400" spc="-14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880353-9C1D-459F-81BA-0EBC5CA1BD95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663050" y="3601683"/>
            <a:ext cx="3851256" cy="711879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3F38C2C2-230A-42D1-84FE-91456D7E59D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9658" y="5305821"/>
            <a:ext cx="751942" cy="1067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6074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89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A570D0E-FFF7-409D-A178-A9E54DD4B5A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6225"/>
          <a:stretch/>
        </p:blipFill>
        <p:spPr>
          <a:xfrm>
            <a:off x="2092656" y="149459"/>
            <a:ext cx="9942186" cy="6556248"/>
          </a:xfrm>
          <a:prstGeom prst="rect">
            <a:avLst/>
          </a:prstGeom>
        </p:spPr>
      </p:pic>
      <p:sp>
        <p:nvSpPr>
          <p:cNvPr id="10" name="object 3">
            <a:extLst>
              <a:ext uri="{FF2B5EF4-FFF2-40B4-BE49-F238E27FC236}">
                <a16:creationId xmlns:a16="http://schemas.microsoft.com/office/drawing/2014/main" id="{D67736BB-5959-475E-BEA3-C3F39E4273F7}"/>
              </a:ext>
            </a:extLst>
          </p:cNvPr>
          <p:cNvSpPr/>
          <p:nvPr userDrawn="1"/>
        </p:nvSpPr>
        <p:spPr>
          <a:xfrm>
            <a:off x="157159" y="149459"/>
            <a:ext cx="6297465" cy="6559082"/>
          </a:xfrm>
          <a:custGeom>
            <a:avLst/>
            <a:gdLst>
              <a:gd name="connsiteX0" fmla="*/ 8081724 w 10408361"/>
              <a:gd name="connsiteY0" fmla="*/ 3457 h 5595226"/>
              <a:gd name="connsiteX1" fmla="*/ 0 w 10408361"/>
              <a:gd name="connsiteY1" fmla="*/ 0 h 5595226"/>
              <a:gd name="connsiteX2" fmla="*/ 0 w 10408361"/>
              <a:gd name="connsiteY2" fmla="*/ 5595226 h 5595226"/>
              <a:gd name="connsiteX3" fmla="*/ 10408361 w 10408361"/>
              <a:gd name="connsiteY3" fmla="*/ 5595226 h 5595226"/>
              <a:gd name="connsiteX4" fmla="*/ 8081724 w 10408361"/>
              <a:gd name="connsiteY4" fmla="*/ 3457 h 5595226"/>
              <a:gd name="connsiteX0" fmla="*/ 8081724 w 10408361"/>
              <a:gd name="connsiteY0" fmla="*/ 719 h 5595226"/>
              <a:gd name="connsiteX1" fmla="*/ 0 w 10408361"/>
              <a:gd name="connsiteY1" fmla="*/ 0 h 5595226"/>
              <a:gd name="connsiteX2" fmla="*/ 0 w 10408361"/>
              <a:gd name="connsiteY2" fmla="*/ 5595226 h 5595226"/>
              <a:gd name="connsiteX3" fmla="*/ 10408361 w 10408361"/>
              <a:gd name="connsiteY3" fmla="*/ 5595226 h 5595226"/>
              <a:gd name="connsiteX4" fmla="*/ 8081724 w 10408361"/>
              <a:gd name="connsiteY4" fmla="*/ 719 h 5595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08361" h="5595226">
                <a:moveTo>
                  <a:pt x="8081724" y="719"/>
                </a:moveTo>
                <a:lnTo>
                  <a:pt x="0" y="0"/>
                </a:lnTo>
                <a:lnTo>
                  <a:pt x="0" y="5595226"/>
                </a:lnTo>
                <a:lnTo>
                  <a:pt x="10408361" y="5595226"/>
                </a:lnTo>
                <a:lnTo>
                  <a:pt x="8081724" y="719"/>
                </a:lnTo>
                <a:close/>
              </a:path>
            </a:pathLst>
          </a:cu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lvl="0"/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C9E8F8-ABAB-47E7-817F-3890259698AE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663050" y="786810"/>
            <a:ext cx="3971637" cy="1828800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5000"/>
              </a:lnSpc>
              <a:defRPr sz="4400" spc="-14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880353-9C1D-459F-81BA-0EBC5CA1BD95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663050" y="3601683"/>
            <a:ext cx="3851256" cy="711879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3F38C2C2-230A-42D1-84FE-91456D7E59D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9658" y="5305821"/>
            <a:ext cx="751942" cy="1067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4270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89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image" Target="../media/image1.png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image" Target="../media/image2.sv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5.xml"/><Relationship Id="rId13" Type="http://schemas.openxmlformats.org/officeDocument/2006/relationships/slideLayout" Target="../slideLayouts/slideLayout50.xml"/><Relationship Id="rId18" Type="http://schemas.openxmlformats.org/officeDocument/2006/relationships/slideLayout" Target="../slideLayouts/slideLayout55.xml"/><Relationship Id="rId3" Type="http://schemas.openxmlformats.org/officeDocument/2006/relationships/slideLayout" Target="../slideLayouts/slideLayout40.xml"/><Relationship Id="rId21" Type="http://schemas.openxmlformats.org/officeDocument/2006/relationships/slideLayout" Target="../slideLayouts/slideLayout58.xml"/><Relationship Id="rId7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49.xml"/><Relationship Id="rId17" Type="http://schemas.openxmlformats.org/officeDocument/2006/relationships/slideLayout" Target="../slideLayouts/slideLayout54.xml"/><Relationship Id="rId2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53.xml"/><Relationship Id="rId20" Type="http://schemas.openxmlformats.org/officeDocument/2006/relationships/slideLayout" Target="../slideLayouts/slideLayout57.xml"/><Relationship Id="rId1" Type="http://schemas.openxmlformats.org/officeDocument/2006/relationships/slideLayout" Target="../slideLayouts/slideLayout38.xml"/><Relationship Id="rId6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8.xml"/><Relationship Id="rId24" Type="http://schemas.openxmlformats.org/officeDocument/2006/relationships/image" Target="../media/image2.svg"/><Relationship Id="rId5" Type="http://schemas.openxmlformats.org/officeDocument/2006/relationships/slideLayout" Target="../slideLayouts/slideLayout42.xml"/><Relationship Id="rId15" Type="http://schemas.openxmlformats.org/officeDocument/2006/relationships/slideLayout" Target="../slideLayouts/slideLayout52.xml"/><Relationship Id="rId23" Type="http://schemas.openxmlformats.org/officeDocument/2006/relationships/image" Target="../media/image1.png"/><Relationship Id="rId10" Type="http://schemas.openxmlformats.org/officeDocument/2006/relationships/slideLayout" Target="../slideLayouts/slideLayout47.xml"/><Relationship Id="rId19" Type="http://schemas.openxmlformats.org/officeDocument/2006/relationships/slideLayout" Target="../slideLayouts/slideLayout56.xml"/><Relationship Id="rId4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6.xml"/><Relationship Id="rId14" Type="http://schemas.openxmlformats.org/officeDocument/2006/relationships/slideLayout" Target="../slideLayouts/slideLayout51.xml"/><Relationship Id="rId22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6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61.xml"/><Relationship Id="rId7" Type="http://schemas.openxmlformats.org/officeDocument/2006/relationships/slideLayout" Target="../slideLayouts/slideLayout65.xml"/><Relationship Id="rId12" Type="http://schemas.openxmlformats.org/officeDocument/2006/relationships/slideLayout" Target="../slideLayouts/slideLayout70.xml"/><Relationship Id="rId2" Type="http://schemas.openxmlformats.org/officeDocument/2006/relationships/slideLayout" Target="../slideLayouts/slideLayout60.xml"/><Relationship Id="rId1" Type="http://schemas.openxmlformats.org/officeDocument/2006/relationships/slideLayout" Target="../slideLayouts/slideLayout59.xml"/><Relationship Id="rId6" Type="http://schemas.openxmlformats.org/officeDocument/2006/relationships/slideLayout" Target="../slideLayouts/slideLayout64.xml"/><Relationship Id="rId11" Type="http://schemas.openxmlformats.org/officeDocument/2006/relationships/slideLayout" Target="../slideLayouts/slideLayout69.xml"/><Relationship Id="rId5" Type="http://schemas.openxmlformats.org/officeDocument/2006/relationships/slideLayout" Target="../slideLayouts/slideLayout63.xml"/><Relationship Id="rId15" Type="http://schemas.openxmlformats.org/officeDocument/2006/relationships/image" Target="../media/image2.svg"/><Relationship Id="rId10" Type="http://schemas.openxmlformats.org/officeDocument/2006/relationships/slideLayout" Target="../slideLayouts/slideLayout68.xml"/><Relationship Id="rId4" Type="http://schemas.openxmlformats.org/officeDocument/2006/relationships/slideLayout" Target="../slideLayouts/slideLayout62.xml"/><Relationship Id="rId9" Type="http://schemas.openxmlformats.org/officeDocument/2006/relationships/slideLayout" Target="../slideLayouts/slideLayout67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0F2B8BA-0AC3-4FB4-9247-6C74706DA4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48640"/>
            <a:ext cx="10332720" cy="548640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1DA76C-1081-4293-8741-81898163AE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371600"/>
            <a:ext cx="10332720" cy="435232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0C0022-EBA8-4132-B8A3-E66BBF54E8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34700" y="6489052"/>
            <a:ext cx="136256" cy="215444"/>
          </a:xfrm>
          <a:prstGeom prst="rect">
            <a:avLst/>
          </a:prstGeom>
        </p:spPr>
        <p:txBody>
          <a:bodyPr vert="horz" wrap="none" lIns="0" tIns="45720" rIns="0" bIns="45720" rtlCol="0" anchor="ctr">
            <a:spAutoFit/>
          </a:bodyPr>
          <a:lstStyle>
            <a:lvl1pPr algn="r">
              <a:defRPr sz="800">
                <a:solidFill>
                  <a:schemeClr val="tx2"/>
                </a:solidFill>
                <a:latin typeface="+mj-lt"/>
              </a:defRPr>
            </a:lvl1pPr>
          </a:lstStyle>
          <a:p>
            <a:fld id="{FB5EA1ED-D61F-4D0F-AD1A-AD6564F8817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9C77E68-1D1B-4619-B27B-3CF8444B308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9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0"/>
              </a:ext>
            </a:extLst>
          </a:blip>
          <a:srcRect l="22577" t="36683" r="22728" b="36918"/>
          <a:stretch/>
        </p:blipFill>
        <p:spPr>
          <a:xfrm>
            <a:off x="308147" y="6432838"/>
            <a:ext cx="649224" cy="203679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E8A02E2-82FE-4503-BBFA-9AA65F5720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85040"/>
            <a:ext cx="4114800" cy="2194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ctr" defTabSz="1015533" rtl="0" eaLnBrk="1" latinLnBrk="0" hangingPunct="1">
              <a:defRPr lang="en-US" sz="800" kern="120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Icertis Confidential</a:t>
            </a:r>
          </a:p>
        </p:txBody>
      </p:sp>
    </p:spTree>
    <p:extLst>
      <p:ext uri="{BB962C8B-B14F-4D97-AF65-F5344CB8AC3E}">
        <p14:creationId xmlns:p14="http://schemas.microsoft.com/office/powerpoint/2010/main" val="7906264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708" r:id="rId2"/>
    <p:sldLayoutId id="2147483707" r:id="rId3"/>
    <p:sldLayoutId id="2147483706" r:id="rId4"/>
    <p:sldLayoutId id="2147483709" r:id="rId5"/>
    <p:sldLayoutId id="2147483710" r:id="rId6"/>
    <p:sldLayoutId id="2147483713" r:id="rId7"/>
    <p:sldLayoutId id="2147483714" r:id="rId8"/>
    <p:sldLayoutId id="2147483715" r:id="rId9"/>
    <p:sldLayoutId id="2147483681" r:id="rId10"/>
    <p:sldLayoutId id="2147483694" r:id="rId11"/>
    <p:sldLayoutId id="2147483695" r:id="rId12"/>
    <p:sldLayoutId id="2147483696" r:id="rId13"/>
    <p:sldLayoutId id="2147483697" r:id="rId14"/>
    <p:sldLayoutId id="2147483682" r:id="rId15"/>
    <p:sldLayoutId id="2147483711" r:id="rId16"/>
    <p:sldLayoutId id="2147483712" r:id="rId17"/>
    <p:sldLayoutId id="2147483686" r:id="rId18"/>
    <p:sldLayoutId id="2147483687" r:id="rId19"/>
    <p:sldLayoutId id="2147483733" r:id="rId20"/>
    <p:sldLayoutId id="2147483735" r:id="rId21"/>
    <p:sldLayoutId id="2147483737" r:id="rId22"/>
    <p:sldLayoutId id="2147483683" r:id="rId23"/>
    <p:sldLayoutId id="2147483716" r:id="rId24"/>
    <p:sldLayoutId id="2147483738" r:id="rId25"/>
    <p:sldLayoutId id="2147483691" r:id="rId26"/>
    <p:sldLayoutId id="2147483717" r:id="rId27"/>
    <p:sldLayoutId id="2147483739" r:id="rId28"/>
    <p:sldLayoutId id="2147483718" r:id="rId29"/>
    <p:sldLayoutId id="2147483684" r:id="rId30"/>
    <p:sldLayoutId id="2147483740" r:id="rId31"/>
    <p:sldLayoutId id="2147483719" r:id="rId32"/>
    <p:sldLayoutId id="2147483685" r:id="rId33"/>
    <p:sldLayoutId id="2147483741" r:id="rId34"/>
    <p:sldLayoutId id="2147483720" r:id="rId35"/>
    <p:sldLayoutId id="2147483668" r:id="rId36"/>
    <p:sldLayoutId id="2147483742" r:id="rId37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0F2B8BA-0AC3-4FB4-9247-6C74706DA4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48640"/>
            <a:ext cx="10332720" cy="548640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1DA76C-1081-4293-8741-81898163AE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371600"/>
            <a:ext cx="10332720" cy="435232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0C0022-EBA8-4132-B8A3-E66BBF54E8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34700" y="6489052"/>
            <a:ext cx="136256" cy="215444"/>
          </a:xfrm>
          <a:prstGeom prst="rect">
            <a:avLst/>
          </a:prstGeom>
        </p:spPr>
        <p:txBody>
          <a:bodyPr vert="horz" wrap="none" lIns="0" tIns="45720" rIns="0" bIns="45720" rtlCol="0" anchor="ctr">
            <a:spAutoFit/>
          </a:bodyPr>
          <a:lstStyle>
            <a:lvl1pPr algn="r">
              <a:defRPr sz="800">
                <a:solidFill>
                  <a:schemeClr val="tx2"/>
                </a:solidFill>
                <a:latin typeface="+mj-lt"/>
              </a:defRPr>
            </a:lvl1pPr>
          </a:lstStyle>
          <a:p>
            <a:fld id="{FB5EA1ED-D61F-4D0F-AD1A-AD6564F8817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9C77E68-1D1B-4619-B27B-3CF8444B308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rcRect l="22577" t="36683" r="22728" b="36918"/>
          <a:stretch/>
        </p:blipFill>
        <p:spPr>
          <a:xfrm>
            <a:off x="308147" y="6432838"/>
            <a:ext cx="649224" cy="203679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E8A02E2-82FE-4503-BBFA-9AA65F5720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85040"/>
            <a:ext cx="4114800" cy="2194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ctr" defTabSz="1015533" rtl="0" eaLnBrk="1" latinLnBrk="0" hangingPunct="1">
              <a:defRPr lang="en-US" sz="800" kern="120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Icertis Confidential</a:t>
            </a:r>
          </a:p>
        </p:txBody>
      </p:sp>
    </p:spTree>
    <p:extLst>
      <p:ext uri="{BB962C8B-B14F-4D97-AF65-F5344CB8AC3E}">
        <p14:creationId xmlns:p14="http://schemas.microsoft.com/office/powerpoint/2010/main" val="35540214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  <p:sldLayoutId id="2147483747" r:id="rId4"/>
    <p:sldLayoutId id="2147483748" r:id="rId5"/>
    <p:sldLayoutId id="2147483749" r:id="rId6"/>
    <p:sldLayoutId id="2147483750" r:id="rId7"/>
    <p:sldLayoutId id="2147483751" r:id="rId8"/>
    <p:sldLayoutId id="2147483752" r:id="rId9"/>
    <p:sldLayoutId id="2147483753" r:id="rId10"/>
    <p:sldLayoutId id="2147483754" r:id="rId11"/>
    <p:sldLayoutId id="2147483755" r:id="rId12"/>
    <p:sldLayoutId id="2147483756" r:id="rId13"/>
    <p:sldLayoutId id="2147483757" r:id="rId14"/>
    <p:sldLayoutId id="2147483758" r:id="rId15"/>
    <p:sldLayoutId id="2147483759" r:id="rId16"/>
    <p:sldLayoutId id="2147483760" r:id="rId17"/>
    <p:sldLayoutId id="2147483761" r:id="rId18"/>
    <p:sldLayoutId id="2147483762" r:id="rId19"/>
    <p:sldLayoutId id="2147483763" r:id="rId20"/>
    <p:sldLayoutId id="2147483764" r:id="rId2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j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4974F-E88C-49E5-8B1C-182BDA06E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C079F6-C053-4677-B2F7-357CCF07AA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C04E03-97CB-40DE-8628-5773C779D6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661B5E-778E-4A28-8051-73DA8E83C9EB}" type="datetimeFigureOut">
              <a:rPr lang="en-US" smtClean="0"/>
              <a:t>8/30/2021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F09985-3CC7-4BB9-A2C7-4A5726196D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Icertis Confidential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1F9FA7-102E-4A95-A650-580CBCD7F5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5EA1ED-D61F-4D0F-AD1A-AD6564F8817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673C8F8F-C24F-4AE1-8DA9-620F199E66C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 l="22577" t="36683" r="22728" b="36918"/>
          <a:stretch/>
        </p:blipFill>
        <p:spPr>
          <a:xfrm>
            <a:off x="308147" y="6432838"/>
            <a:ext cx="649224" cy="203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38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0" r:id="rId1"/>
    <p:sldLayoutId id="2147483781" r:id="rId2"/>
    <p:sldLayoutId id="2147483782" r:id="rId3"/>
    <p:sldLayoutId id="2147483783" r:id="rId4"/>
    <p:sldLayoutId id="2147483784" r:id="rId5"/>
    <p:sldLayoutId id="2147483785" r:id="rId6"/>
    <p:sldLayoutId id="2147483786" r:id="rId7"/>
    <p:sldLayoutId id="2147483787" r:id="rId8"/>
    <p:sldLayoutId id="2147483788" r:id="rId9"/>
    <p:sldLayoutId id="2147483789" r:id="rId10"/>
    <p:sldLayoutId id="2147483790" r:id="rId11"/>
    <p:sldLayoutId id="2147483791" r:id="rId1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6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5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gif"/><Relationship Id="rId1" Type="http://schemas.openxmlformats.org/officeDocument/2006/relationships/slideLayout" Target="../slideLayouts/slideLayout6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51E2997-3C71-48B8-8765-9ABF5F888A8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Preparing for Career…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154A7F84-A35F-4C0E-B652-631FBC9D90B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Yogesh Kulkarni</a:t>
            </a:r>
          </a:p>
        </p:txBody>
      </p:sp>
    </p:spTree>
    <p:extLst>
      <p:ext uri="{BB962C8B-B14F-4D97-AF65-F5344CB8AC3E}">
        <p14:creationId xmlns:p14="http://schemas.microsoft.com/office/powerpoint/2010/main" val="1501707794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77FBBE-97CF-4E74-976C-B929A7115D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prepare?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449E19-553B-4EE0-893A-36B97F768AD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5EA1ED-D61F-4D0F-AD1A-AD6564F8817D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1851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6928E-BC6A-42D8-B0E5-2B1960BB04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4537" y="3016577"/>
            <a:ext cx="8667946" cy="1172695"/>
          </a:xfrm>
        </p:spPr>
        <p:txBody>
          <a:bodyPr>
            <a:normAutofit/>
          </a:bodyPr>
          <a:lstStyle/>
          <a:p>
            <a:pPr algn="r"/>
            <a:r>
              <a:rPr lang="en-US" sz="3200" dirty="0"/>
              <a:t>Well, you can’t prepare!!</a:t>
            </a:r>
            <a:br>
              <a:rPr lang="en-US" sz="1800" dirty="0"/>
            </a:br>
            <a:br>
              <a:rPr lang="en-US" sz="1800" dirty="0"/>
            </a:br>
            <a:r>
              <a:rPr lang="en-US" sz="1800" dirty="0"/>
              <a:t>			specifically…</a:t>
            </a:r>
            <a:endParaRPr lang="en-US" sz="1800" b="1" dirty="0">
              <a:latin typeface="+mn-lt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A8E95D-23FE-4AE5-8123-22CB90BDE5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EA1ED-D61F-4D0F-AD1A-AD6564F8817D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23013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6928E-BC6A-42D8-B0E5-2B1960BB04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549" y="441022"/>
            <a:ext cx="10515600" cy="850832"/>
          </a:xfrm>
        </p:spPr>
        <p:txBody>
          <a:bodyPr/>
          <a:lstStyle/>
          <a:p>
            <a:r>
              <a:rPr lang="en-US" dirty="0" err="1"/>
              <a:t>Upwinds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A8E95D-23FE-4AE5-8123-22CB90BDE5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EA1ED-D61F-4D0F-AD1A-AD6564F8817D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7170" name="Picture 2" descr="The Gartner Hype Cycle for Emerging Technologies, 2020 features five trends and 30 technologies that will drive significant change over the next five to ten years. ">
            <a:extLst>
              <a:ext uri="{FF2B5EF4-FFF2-40B4-BE49-F238E27FC236}">
                <a16:creationId xmlns:a16="http://schemas.microsoft.com/office/drawing/2014/main" id="{8AFAB1DD-25BA-4535-9BF5-0FF4CC728B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1345" y="0"/>
            <a:ext cx="72120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77923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6928E-BC6A-42D8-B0E5-2B1960BB04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22346"/>
          </a:xfrm>
        </p:spPr>
        <p:txBody>
          <a:bodyPr>
            <a:normAutofit fontScale="90000"/>
          </a:bodyPr>
          <a:lstStyle/>
          <a:p>
            <a:r>
              <a:rPr lang="en-US" dirty="0"/>
              <a:t>Ikigai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A8E95D-23FE-4AE5-8123-22CB90BDE5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EA1ED-D61F-4D0F-AD1A-AD6564F8817D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1026" name="Picture 2" descr="Find your Ikigai.">
            <a:extLst>
              <a:ext uri="{FF2B5EF4-FFF2-40B4-BE49-F238E27FC236}">
                <a16:creationId xmlns:a16="http://schemas.microsoft.com/office/drawing/2014/main" id="{8BE2997D-21C1-4B7B-8A75-65A6CEB21E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427" y="381000"/>
            <a:ext cx="5095973" cy="5095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Content Placeholder 8">
            <a:extLst>
              <a:ext uri="{FF2B5EF4-FFF2-40B4-BE49-F238E27FC236}">
                <a16:creationId xmlns:a16="http://schemas.microsoft.com/office/drawing/2014/main" id="{DAD84D94-DE8D-4464-B489-4AAFBC9D74A7}"/>
              </a:ext>
            </a:extLst>
          </p:cNvPr>
          <p:cNvSpPr txBox="1">
            <a:spLocks/>
          </p:cNvSpPr>
          <p:nvPr/>
        </p:nvSpPr>
        <p:spPr>
          <a:xfrm>
            <a:off x="2520099" y="5644613"/>
            <a:ext cx="7449689" cy="622346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dirty="0"/>
              <a:t>Source:  How To Find Your Ikigai And Transform Your Outlook On Life And Business - Chris Myers</a:t>
            </a:r>
          </a:p>
          <a:p>
            <a:pPr lvl="1"/>
            <a:endParaRPr lang="en-US" sz="1200" dirty="0"/>
          </a:p>
          <a:p>
            <a:pPr lvl="1"/>
            <a:endParaRPr lang="en-US" sz="1200" dirty="0">
              <a:highlight>
                <a:srgbClr val="FFFF00"/>
              </a:highlight>
            </a:endParaRPr>
          </a:p>
          <a:p>
            <a:pPr lvl="1"/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8306392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6928E-BC6A-42D8-B0E5-2B1960BB04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6025" y="366959"/>
            <a:ext cx="10515600" cy="735059"/>
          </a:xfrm>
        </p:spPr>
        <p:txBody>
          <a:bodyPr/>
          <a:lstStyle/>
          <a:p>
            <a:r>
              <a:rPr lang="en-US" dirty="0"/>
              <a:t>Generic Gyan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980AD92-26D8-4421-B7B6-01788B949C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000" y="1430867"/>
            <a:ext cx="4868944" cy="2057400"/>
          </a:xfrm>
        </p:spPr>
        <p:txBody>
          <a:bodyPr vert="horz" lIns="0" tIns="0" rIns="0" bIns="0" rtlCol="0" anchor="t">
            <a:normAutofit/>
          </a:bodyPr>
          <a:lstStyle/>
          <a:p>
            <a:pPr marL="228600" lvl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600" dirty="0">
                <a:solidFill>
                  <a:schemeClr val="tx2"/>
                </a:solidFill>
              </a:rPr>
              <a:t>Specific Knowledge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400" dirty="0">
                <a:solidFill>
                  <a:schemeClr val="tx2"/>
                </a:solidFill>
              </a:rPr>
              <a:t>Unique, rare combination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400" dirty="0">
                <a:solidFill>
                  <a:schemeClr val="tx2"/>
                </a:solidFill>
              </a:rPr>
              <a:t>Un-trainable, un-scalable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400" dirty="0">
                <a:solidFill>
                  <a:schemeClr val="tx2"/>
                </a:solidFill>
              </a:rPr>
              <a:t>Acquired thru apprenticeship</a:t>
            </a:r>
          </a:p>
          <a:p>
            <a:pPr lvl="1"/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A8E95D-23FE-4AE5-8123-22CB90BDE5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EA1ED-D61F-4D0F-AD1A-AD6564F8817D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36" name="Content Placeholder 8">
            <a:extLst>
              <a:ext uri="{FF2B5EF4-FFF2-40B4-BE49-F238E27FC236}">
                <a16:creationId xmlns:a16="http://schemas.microsoft.com/office/drawing/2014/main" id="{CAFC2265-C9E2-46D2-942E-293AEFC7840B}"/>
              </a:ext>
            </a:extLst>
          </p:cNvPr>
          <p:cNvSpPr txBox="1">
            <a:spLocks/>
          </p:cNvSpPr>
          <p:nvPr/>
        </p:nvSpPr>
        <p:spPr>
          <a:xfrm>
            <a:off x="508000" y="3031484"/>
            <a:ext cx="4868944" cy="20574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Leverage:</a:t>
            </a:r>
          </a:p>
          <a:p>
            <a:pPr lvl="1"/>
            <a:r>
              <a:rPr lang="en-US" dirty="0"/>
              <a:t>Permissioned: Capital, Labor</a:t>
            </a:r>
          </a:p>
          <a:p>
            <a:pPr lvl="1"/>
            <a:r>
              <a:rPr lang="en-US" dirty="0"/>
              <a:t>Un-permissioned: Content, code</a:t>
            </a:r>
          </a:p>
          <a:p>
            <a:pPr lvl="1"/>
            <a:r>
              <a:rPr lang="en-US" dirty="0"/>
              <a:t>Marginal cost of duplication</a:t>
            </a:r>
          </a:p>
          <a:p>
            <a:pPr lvl="1"/>
            <a:endParaRPr lang="en-US" dirty="0"/>
          </a:p>
        </p:txBody>
      </p:sp>
      <p:sp>
        <p:nvSpPr>
          <p:cNvPr id="37" name="Content Placeholder 8">
            <a:extLst>
              <a:ext uri="{FF2B5EF4-FFF2-40B4-BE49-F238E27FC236}">
                <a16:creationId xmlns:a16="http://schemas.microsoft.com/office/drawing/2014/main" id="{6CCA2B2B-F192-43A2-BF40-37A0DFDDBAC8}"/>
              </a:ext>
            </a:extLst>
          </p:cNvPr>
          <p:cNvSpPr txBox="1">
            <a:spLocks/>
          </p:cNvSpPr>
          <p:nvPr/>
        </p:nvSpPr>
        <p:spPr>
          <a:xfrm>
            <a:off x="6096000" y="4494382"/>
            <a:ext cx="4868944" cy="20574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Own story:</a:t>
            </a:r>
          </a:p>
          <a:p>
            <a:pPr lvl="1"/>
            <a:r>
              <a:rPr lang="en-US" dirty="0"/>
              <a:t>Current jobs were not available 10 </a:t>
            </a:r>
            <a:r>
              <a:rPr lang="en-US" dirty="0" err="1"/>
              <a:t>yrs</a:t>
            </a:r>
            <a:r>
              <a:rPr lang="en-US" dirty="0"/>
              <a:t> back</a:t>
            </a:r>
          </a:p>
          <a:p>
            <a:pPr lvl="1"/>
            <a:r>
              <a:rPr lang="en-US" dirty="0"/>
              <a:t>Pick difficult problems/domain, Job, </a:t>
            </a:r>
            <a:r>
              <a:rPr lang="en-US" dirty="0" err="1"/>
              <a:t>RnD</a:t>
            </a:r>
            <a:endParaRPr lang="en-US" dirty="0"/>
          </a:p>
          <a:p>
            <a:pPr lvl="1"/>
            <a:r>
              <a:rPr lang="en-US" dirty="0"/>
              <a:t>If not now, can change later, Mid career change, harder, but possible.</a:t>
            </a:r>
          </a:p>
          <a:p>
            <a:endParaRPr lang="en-US" dirty="0"/>
          </a:p>
        </p:txBody>
      </p:sp>
      <p:sp>
        <p:nvSpPr>
          <p:cNvPr id="39" name="Content Placeholder 8">
            <a:extLst>
              <a:ext uri="{FF2B5EF4-FFF2-40B4-BE49-F238E27FC236}">
                <a16:creationId xmlns:a16="http://schemas.microsoft.com/office/drawing/2014/main" id="{A9C48D15-723A-4CEC-8ABE-0EED359D4966}"/>
              </a:ext>
            </a:extLst>
          </p:cNvPr>
          <p:cNvSpPr txBox="1">
            <a:spLocks/>
          </p:cNvSpPr>
          <p:nvPr/>
        </p:nvSpPr>
        <p:spPr>
          <a:xfrm>
            <a:off x="508000" y="4755733"/>
            <a:ext cx="4868944" cy="864909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Wealth is a positive sum game</a:t>
            </a:r>
          </a:p>
        </p:txBody>
      </p:sp>
      <p:pic>
        <p:nvPicPr>
          <p:cNvPr id="6146" name="Picture 2" descr="The Almanack of Naval Ravikant: A Guide to Wealth and Happiness by [Eric Jorgenson, Jack Butcher, Tim Ferriss]">
            <a:extLst>
              <a:ext uri="{FF2B5EF4-FFF2-40B4-BE49-F238E27FC236}">
                <a16:creationId xmlns:a16="http://schemas.microsoft.com/office/drawing/2014/main" id="{F34FD8B1-0306-40E4-A0CA-518B92FDC7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1414" y="366959"/>
            <a:ext cx="2460288" cy="3796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76838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51E2997-3C71-48B8-8765-9ABF5F888A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6113" y="1962041"/>
            <a:ext cx="3971637" cy="828293"/>
          </a:xfrm>
        </p:spPr>
        <p:txBody>
          <a:bodyPr>
            <a:normAutofit fontScale="90000"/>
          </a:bodyPr>
          <a:lstStyle/>
          <a:p>
            <a:r>
              <a:rPr lang="en-US" dirty="0"/>
              <a:t>Thank You</a:t>
            </a:r>
          </a:p>
        </p:txBody>
      </p:sp>
      <p:sp>
        <p:nvSpPr>
          <p:cNvPr id="4" name="Subtitle 4">
            <a:extLst>
              <a:ext uri="{FF2B5EF4-FFF2-40B4-BE49-F238E27FC236}">
                <a16:creationId xmlns:a16="http://schemas.microsoft.com/office/drawing/2014/main" id="{66A9EDBA-DF3B-4B66-9D1E-1ACD61529BA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yogeshkulkarni@yahoo.com</a:t>
            </a:r>
          </a:p>
        </p:txBody>
      </p:sp>
    </p:spTree>
    <p:extLst>
      <p:ext uri="{BB962C8B-B14F-4D97-AF65-F5344CB8AC3E}">
        <p14:creationId xmlns:p14="http://schemas.microsoft.com/office/powerpoint/2010/main" val="959242012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5EA11-67EB-449A-873B-ED48C7279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coming?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EF30799-EE02-4468-B1E5-379F7332E69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5EA1ED-D61F-4D0F-AD1A-AD6564F8817D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9034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6928E-BC6A-42D8-B0E5-2B1960BB04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365125"/>
            <a:ext cx="10515600" cy="877209"/>
          </a:xfrm>
        </p:spPr>
        <p:txBody>
          <a:bodyPr/>
          <a:lstStyle/>
          <a:p>
            <a:r>
              <a:rPr lang="en-US" dirty="0"/>
              <a:t>Current State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A8E95D-23FE-4AE5-8123-22CB90BDE5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EA1ED-D61F-4D0F-AD1A-AD6564F8817D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F00D6A0E-6B75-41D4-B532-3A0E1F89BFB3}"/>
              </a:ext>
            </a:extLst>
          </p:cNvPr>
          <p:cNvSpPr txBox="1">
            <a:spLocks/>
          </p:cNvSpPr>
          <p:nvPr/>
        </p:nvSpPr>
        <p:spPr>
          <a:xfrm>
            <a:off x="457199" y="1242334"/>
            <a:ext cx="7640426" cy="20574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44% of US workforce &lt; $18K/</a:t>
            </a:r>
            <a:r>
              <a:rPr lang="en-US" dirty="0" err="1"/>
              <a:t>yr</a:t>
            </a:r>
            <a:r>
              <a:rPr lang="en-US" dirty="0"/>
              <a:t> (&lt; poverty line), works 80-100 </a:t>
            </a:r>
            <a:r>
              <a:rPr lang="en-US" dirty="0" err="1"/>
              <a:t>hrs</a:t>
            </a:r>
            <a:r>
              <a:rPr lang="en-US" dirty="0"/>
              <a:t>/week</a:t>
            </a:r>
          </a:p>
          <a:p>
            <a:r>
              <a:rPr lang="en-US" dirty="0"/>
              <a:t>Automation CAGR 7% (as per BCG), to reach $114B by 2025</a:t>
            </a:r>
          </a:p>
          <a:p>
            <a:pPr lvl="1"/>
            <a:endParaRPr lang="en-US" dirty="0"/>
          </a:p>
        </p:txBody>
      </p:sp>
      <p:pic>
        <p:nvPicPr>
          <p:cNvPr id="5122" name="Picture 2" descr="5 Training Models">
            <a:extLst>
              <a:ext uri="{FF2B5EF4-FFF2-40B4-BE49-F238E27FC236}">
                <a16:creationId xmlns:a16="http://schemas.microsoft.com/office/drawing/2014/main" id="{129D1B98-AC6D-4D03-8DDB-0C9A8AD1B3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4676" y="1935610"/>
            <a:ext cx="6125898" cy="3947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8">
            <a:extLst>
              <a:ext uri="{FF2B5EF4-FFF2-40B4-BE49-F238E27FC236}">
                <a16:creationId xmlns:a16="http://schemas.microsoft.com/office/drawing/2014/main" id="{7300B8DE-D9AF-4CEF-84D8-CFCDEF1E8FF8}"/>
              </a:ext>
            </a:extLst>
          </p:cNvPr>
          <p:cNvSpPr txBox="1">
            <a:spLocks/>
          </p:cNvSpPr>
          <p:nvPr/>
        </p:nvSpPr>
        <p:spPr>
          <a:xfrm>
            <a:off x="5623560" y="5964620"/>
            <a:ext cx="6461242" cy="264075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dirty="0"/>
              <a:t>Source: As Pressure To Upskill Grows, 5 Models Emerge – Forbs.com</a:t>
            </a:r>
          </a:p>
        </p:txBody>
      </p:sp>
    </p:spTree>
    <p:extLst>
      <p:ext uri="{BB962C8B-B14F-4D97-AF65-F5344CB8AC3E}">
        <p14:creationId xmlns:p14="http://schemas.microsoft.com/office/powerpoint/2010/main" val="33655124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01615-4EF1-4B57-93A9-EB3DB984D2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43191"/>
            <a:ext cx="10332720" cy="854089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McKinsey Global Institute </a:t>
            </a:r>
            <a:r>
              <a:rPr lang="en-US" sz="3200" dirty="0">
                <a:latin typeface="Calibri Light" panose="020F0302020204030204" pitchFamily="34" charset="0"/>
                <a:cs typeface="Calibri Light" panose="020F0302020204030204" pitchFamily="34" charset="0"/>
              </a:rPr>
              <a:t>Report – Discussion Paper 2018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EC92582-03AF-4CB1-98CB-BBCF4DB0C0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5EA1ED-D61F-4D0F-AD1A-AD6564F8817D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CB7762-6258-4E76-BD5A-0039BCBC46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029" y="1097280"/>
            <a:ext cx="10586908" cy="5327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9015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6928E-BC6A-42D8-B0E5-2B1960BB04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358703"/>
            <a:ext cx="10332720" cy="548640"/>
          </a:xfrm>
        </p:spPr>
        <p:txBody>
          <a:bodyPr>
            <a:noAutofit/>
          </a:bodyPr>
          <a:lstStyle/>
          <a:p>
            <a:r>
              <a:rPr lang="en-US" sz="4400" dirty="0">
                <a:latin typeface="Calibri Light" panose="020F0302020204030204" pitchFamily="34" charset="0"/>
                <a:cs typeface="Calibri Light" panose="020F0302020204030204" pitchFamily="34" charset="0"/>
              </a:rPr>
              <a:t>Examples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A8E95D-23FE-4AE5-8123-22CB90BDE5C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5EA1ED-D61F-4D0F-AD1A-AD6564F8817D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F00D6A0E-6B75-41D4-B532-3A0E1F89BFB3}"/>
              </a:ext>
            </a:extLst>
          </p:cNvPr>
          <p:cNvSpPr txBox="1">
            <a:spLocks/>
          </p:cNvSpPr>
          <p:nvPr/>
        </p:nvSpPr>
        <p:spPr>
          <a:xfrm>
            <a:off x="457199" y="1242333"/>
            <a:ext cx="5114041" cy="3697311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Less mechanical, automatable</a:t>
            </a:r>
          </a:p>
          <a:p>
            <a:pPr lvl="1"/>
            <a:r>
              <a:rPr lang="en-US" dirty="0"/>
              <a:t>Bill and account collectors</a:t>
            </a:r>
          </a:p>
          <a:p>
            <a:pPr lvl="1"/>
            <a:r>
              <a:rPr lang="en-US" dirty="0"/>
              <a:t>Data entry operators</a:t>
            </a:r>
          </a:p>
          <a:p>
            <a:pPr lvl="1"/>
            <a:r>
              <a:rPr lang="en-US" dirty="0"/>
              <a:t>Computer network support </a:t>
            </a:r>
          </a:p>
          <a:p>
            <a:pPr lvl="1"/>
            <a:r>
              <a:rPr lang="en-US" dirty="0"/>
              <a:t>Secretaries and administrative assistants</a:t>
            </a:r>
          </a:p>
          <a:p>
            <a:pPr lvl="1"/>
            <a:r>
              <a:rPr lang="en-US" dirty="0"/>
              <a:t>Insurance sales agents</a:t>
            </a:r>
          </a:p>
          <a:p>
            <a:pPr lvl="1"/>
            <a:r>
              <a:rPr lang="en-US" dirty="0"/>
              <a:t>Office clerks</a:t>
            </a:r>
          </a:p>
        </p:txBody>
      </p:sp>
      <p:sp>
        <p:nvSpPr>
          <p:cNvPr id="158" name="Content Placeholder 8">
            <a:extLst>
              <a:ext uri="{FF2B5EF4-FFF2-40B4-BE49-F238E27FC236}">
                <a16:creationId xmlns:a16="http://schemas.microsoft.com/office/drawing/2014/main" id="{EBD2E442-FC7D-4F53-9405-A94873000C5D}"/>
              </a:ext>
            </a:extLst>
          </p:cNvPr>
          <p:cNvSpPr txBox="1">
            <a:spLocks/>
          </p:cNvSpPr>
          <p:nvPr/>
        </p:nvSpPr>
        <p:spPr>
          <a:xfrm>
            <a:off x="6865858" y="1097280"/>
            <a:ext cx="4726471" cy="3842364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More Cognitive, Creative, Human</a:t>
            </a:r>
          </a:p>
          <a:p>
            <a:pPr lvl="1"/>
            <a:r>
              <a:rPr lang="en-US" dirty="0"/>
              <a:t>Software developers</a:t>
            </a:r>
          </a:p>
          <a:p>
            <a:pPr lvl="1"/>
            <a:r>
              <a:rPr lang="en-US" dirty="0"/>
              <a:t>Customer service representatives</a:t>
            </a:r>
          </a:p>
          <a:p>
            <a:pPr lvl="1"/>
            <a:r>
              <a:rPr lang="en-US" dirty="0"/>
              <a:t>General and operations managers</a:t>
            </a:r>
          </a:p>
          <a:p>
            <a:pPr lvl="1"/>
            <a:r>
              <a:rPr lang="en-US" dirty="0"/>
              <a:t>Human resources managers</a:t>
            </a:r>
          </a:p>
          <a:p>
            <a:pPr lvl="1"/>
            <a:r>
              <a:rPr lang="en-US" dirty="0"/>
              <a:t>Personal finance advisors</a:t>
            </a:r>
          </a:p>
          <a:p>
            <a:pPr lvl="1"/>
            <a:r>
              <a:rPr lang="en-US" dirty="0"/>
              <a:t>Psychologists</a:t>
            </a:r>
          </a:p>
          <a:p>
            <a:pPr lvl="1"/>
            <a:r>
              <a:rPr lang="en-US" dirty="0"/>
              <a:t>Artists</a:t>
            </a:r>
          </a:p>
          <a:p>
            <a:pPr lvl="1"/>
            <a:r>
              <a:rPr lang="en-US" dirty="0"/>
              <a:t>Sportsman</a:t>
            </a:r>
          </a:p>
          <a:p>
            <a:pPr lvl="1"/>
            <a:r>
              <a:rPr lang="en-US" dirty="0"/>
              <a:t>Researchers</a:t>
            </a:r>
          </a:p>
          <a:p>
            <a:pPr lvl="1"/>
            <a:r>
              <a:rPr lang="en-US" dirty="0"/>
              <a:t>Nurses, care</a:t>
            </a:r>
          </a:p>
          <a:p>
            <a:pPr lvl="1"/>
            <a:endParaRPr lang="en-US" dirty="0">
              <a:highlight>
                <a:srgbClr val="FFFF00"/>
              </a:highlight>
            </a:endParaRPr>
          </a:p>
          <a:p>
            <a:pPr lvl="1"/>
            <a:endParaRPr lang="en-US" dirty="0"/>
          </a:p>
        </p:txBody>
      </p:sp>
      <p:pic>
        <p:nvPicPr>
          <p:cNvPr id="4098" name="Picture 2" descr="Gerd Leonhard/Flickr Creative Commons">
            <a:extLst>
              <a:ext uri="{FF2B5EF4-FFF2-40B4-BE49-F238E27FC236}">
                <a16:creationId xmlns:a16="http://schemas.microsoft.com/office/drawing/2014/main" id="{1F083814-F4F1-4913-9852-8FAA2FDC1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683" y="3611013"/>
            <a:ext cx="4086913" cy="2395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8">
            <a:extLst>
              <a:ext uri="{FF2B5EF4-FFF2-40B4-BE49-F238E27FC236}">
                <a16:creationId xmlns:a16="http://schemas.microsoft.com/office/drawing/2014/main" id="{02373BD2-4AC7-4312-ABE5-03B6734CC463}"/>
              </a:ext>
            </a:extLst>
          </p:cNvPr>
          <p:cNvSpPr txBox="1">
            <a:spLocks/>
          </p:cNvSpPr>
          <p:nvPr/>
        </p:nvSpPr>
        <p:spPr>
          <a:xfrm>
            <a:off x="5409714" y="5760720"/>
            <a:ext cx="6461242" cy="264075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dirty="0"/>
              <a:t>Source: The Simplistic Debate Over Artificial Intelligence – Preston Estep</a:t>
            </a:r>
          </a:p>
        </p:txBody>
      </p:sp>
    </p:spTree>
    <p:extLst>
      <p:ext uri="{BB962C8B-B14F-4D97-AF65-F5344CB8AC3E}">
        <p14:creationId xmlns:p14="http://schemas.microsoft.com/office/powerpoint/2010/main" val="18983552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6928E-BC6A-42D8-B0E5-2B1960BB04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634" y="310870"/>
            <a:ext cx="10515600" cy="636659"/>
          </a:xfrm>
        </p:spPr>
        <p:txBody>
          <a:bodyPr>
            <a:normAutofit fontScale="90000"/>
          </a:bodyPr>
          <a:lstStyle/>
          <a:p>
            <a:r>
              <a:rPr lang="en-US" dirty="0"/>
              <a:t>Changes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A8E95D-23FE-4AE5-8123-22CB90BDE5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EA1ED-D61F-4D0F-AD1A-AD6564F8817D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F00D6A0E-6B75-41D4-B532-3A0E1F89BFB3}"/>
              </a:ext>
            </a:extLst>
          </p:cNvPr>
          <p:cNvSpPr txBox="1">
            <a:spLocks/>
          </p:cNvSpPr>
          <p:nvPr/>
        </p:nvSpPr>
        <p:spPr>
          <a:xfrm>
            <a:off x="457200" y="1242334"/>
            <a:ext cx="4868944" cy="20574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Technological</a:t>
            </a:r>
          </a:p>
          <a:p>
            <a:pPr lvl="1"/>
            <a:r>
              <a:rPr lang="en-US" dirty="0"/>
              <a:t>AI deluge</a:t>
            </a:r>
          </a:p>
          <a:p>
            <a:pPr lvl="1"/>
            <a:r>
              <a:rPr lang="en-US" dirty="0"/>
              <a:t>Digitization -&gt; Data + APIs</a:t>
            </a:r>
          </a:p>
          <a:p>
            <a:pPr lvl="1"/>
            <a:r>
              <a:rPr lang="en-US" dirty="0"/>
              <a:t>Remote *</a:t>
            </a:r>
          </a:p>
          <a:p>
            <a:pPr lvl="1"/>
            <a:endParaRPr lang="en-US" dirty="0"/>
          </a:p>
        </p:txBody>
      </p:sp>
      <p:sp>
        <p:nvSpPr>
          <p:cNvPr id="157" name="Content Placeholder 8">
            <a:extLst>
              <a:ext uri="{FF2B5EF4-FFF2-40B4-BE49-F238E27FC236}">
                <a16:creationId xmlns:a16="http://schemas.microsoft.com/office/drawing/2014/main" id="{30A1BF36-4CED-4B78-9E13-26819EB615F0}"/>
              </a:ext>
            </a:extLst>
          </p:cNvPr>
          <p:cNvSpPr txBox="1">
            <a:spLocks/>
          </p:cNvSpPr>
          <p:nvPr/>
        </p:nvSpPr>
        <p:spPr>
          <a:xfrm>
            <a:off x="749670" y="3928558"/>
            <a:ext cx="5855414" cy="1927658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Social</a:t>
            </a:r>
          </a:p>
          <a:p>
            <a:pPr lvl="1"/>
            <a:r>
              <a:rPr lang="en-US" dirty="0"/>
              <a:t>Over interaction + isolation</a:t>
            </a:r>
          </a:p>
          <a:p>
            <a:pPr lvl="1"/>
            <a:r>
              <a:rPr lang="en-US" dirty="0"/>
              <a:t>Obsolete roles, emergence of new</a:t>
            </a:r>
          </a:p>
          <a:p>
            <a:pPr lvl="1"/>
            <a:r>
              <a:rPr lang="en-US" dirty="0"/>
              <a:t>Lifelong re-skilling</a:t>
            </a:r>
          </a:p>
          <a:p>
            <a:pPr lvl="1"/>
            <a:endParaRPr lang="en-US" dirty="0">
              <a:highlight>
                <a:srgbClr val="FFFF00"/>
              </a:highlight>
            </a:endParaRPr>
          </a:p>
          <a:p>
            <a:pPr lvl="1"/>
            <a:endParaRPr lang="en-US" dirty="0"/>
          </a:p>
        </p:txBody>
      </p:sp>
      <p:sp>
        <p:nvSpPr>
          <p:cNvPr id="158" name="Content Placeholder 8">
            <a:extLst>
              <a:ext uri="{FF2B5EF4-FFF2-40B4-BE49-F238E27FC236}">
                <a16:creationId xmlns:a16="http://schemas.microsoft.com/office/drawing/2014/main" id="{EBD2E442-FC7D-4F53-9405-A94873000C5D}"/>
              </a:ext>
            </a:extLst>
          </p:cNvPr>
          <p:cNvSpPr txBox="1">
            <a:spLocks/>
          </p:cNvSpPr>
          <p:nvPr/>
        </p:nvSpPr>
        <p:spPr>
          <a:xfrm>
            <a:off x="5624434" y="3928558"/>
            <a:ext cx="4726471" cy="1927658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Financial</a:t>
            </a:r>
          </a:p>
          <a:p>
            <a:pPr lvl="1"/>
            <a:r>
              <a:rPr lang="en-US" dirty="0"/>
              <a:t>Widening gap</a:t>
            </a:r>
          </a:p>
          <a:p>
            <a:pPr lvl="1"/>
            <a:r>
              <a:rPr lang="en-US" dirty="0"/>
              <a:t>Flatter world</a:t>
            </a:r>
          </a:p>
          <a:p>
            <a:pPr lvl="1"/>
            <a:r>
              <a:rPr lang="en-US" dirty="0"/>
              <a:t>Gigs over jobs</a:t>
            </a:r>
          </a:p>
          <a:p>
            <a:pPr lvl="1"/>
            <a:endParaRPr lang="en-US" dirty="0"/>
          </a:p>
          <a:p>
            <a:pPr lvl="1"/>
            <a:endParaRPr lang="en-US" dirty="0">
              <a:highlight>
                <a:srgbClr val="FFFF00"/>
              </a:highlight>
            </a:endParaRPr>
          </a:p>
          <a:p>
            <a:pPr lvl="1"/>
            <a:endParaRPr lang="en-US" dirty="0"/>
          </a:p>
        </p:txBody>
      </p:sp>
      <p:pic>
        <p:nvPicPr>
          <p:cNvPr id="3074" name="Picture 2" descr="Rise of the Chat Bots: How A.I. Changed Customer Service Header">
            <a:extLst>
              <a:ext uri="{FF2B5EF4-FFF2-40B4-BE49-F238E27FC236}">
                <a16:creationId xmlns:a16="http://schemas.microsoft.com/office/drawing/2014/main" id="{08906FE5-ABD7-4B75-AEAE-6E2DF1462A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4192" y="853385"/>
            <a:ext cx="5066957" cy="2171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F3ECE761-5D98-4E26-9755-68E350116C44}"/>
              </a:ext>
            </a:extLst>
          </p:cNvPr>
          <p:cNvSpPr txBox="1">
            <a:spLocks/>
          </p:cNvSpPr>
          <p:nvPr/>
        </p:nvSpPr>
        <p:spPr>
          <a:xfrm>
            <a:off x="4981088" y="3164924"/>
            <a:ext cx="6461242" cy="264075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dirty="0"/>
              <a:t>Source: Rise of the Chatbots: How AI Changed Customer Service – Salesforce.com</a:t>
            </a:r>
          </a:p>
        </p:txBody>
      </p:sp>
    </p:spTree>
    <p:extLst>
      <p:ext uri="{BB962C8B-B14F-4D97-AF65-F5344CB8AC3E}">
        <p14:creationId xmlns:p14="http://schemas.microsoft.com/office/powerpoint/2010/main" val="9895316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6928E-BC6A-42D8-B0E5-2B1960BB04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374312"/>
            <a:ext cx="10515600" cy="607722"/>
          </a:xfrm>
        </p:spPr>
        <p:txBody>
          <a:bodyPr>
            <a:normAutofit fontScale="90000"/>
          </a:bodyPr>
          <a:lstStyle/>
          <a:p>
            <a:r>
              <a:rPr lang="en-US" dirty="0"/>
              <a:t>Examples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A8E95D-23FE-4AE5-8123-22CB90BDE5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EA1ED-D61F-4D0F-AD1A-AD6564F8817D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F00D6A0E-6B75-41D4-B532-3A0E1F89BFB3}"/>
              </a:ext>
            </a:extLst>
          </p:cNvPr>
          <p:cNvSpPr txBox="1">
            <a:spLocks/>
          </p:cNvSpPr>
          <p:nvPr/>
        </p:nvSpPr>
        <p:spPr>
          <a:xfrm>
            <a:off x="457199" y="1242334"/>
            <a:ext cx="6377234" cy="20574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Technological</a:t>
            </a:r>
          </a:p>
          <a:p>
            <a:pPr lvl="1"/>
            <a:r>
              <a:rPr lang="en-US" dirty="0"/>
              <a:t>Medical: diagnostics, drug discovery, pharmaco-vigilance</a:t>
            </a:r>
          </a:p>
          <a:p>
            <a:pPr lvl="1"/>
            <a:r>
              <a:rPr lang="en-US" dirty="0"/>
              <a:t>Digitization -&gt; Legal, Health records, </a:t>
            </a:r>
          </a:p>
          <a:p>
            <a:pPr lvl="1"/>
            <a:r>
              <a:rPr lang="en-US" dirty="0"/>
              <a:t>Jan </a:t>
            </a:r>
            <a:r>
              <a:rPr lang="en-US" dirty="0" err="1"/>
              <a:t>Dhan</a:t>
            </a:r>
            <a:r>
              <a:rPr lang="en-US" dirty="0"/>
              <a:t>-Aadhaar-Mobile Trinity</a:t>
            </a:r>
          </a:p>
          <a:p>
            <a:pPr lvl="1"/>
            <a:endParaRPr lang="en-US" dirty="0"/>
          </a:p>
        </p:txBody>
      </p:sp>
      <p:sp>
        <p:nvSpPr>
          <p:cNvPr id="157" name="Content Placeholder 8">
            <a:extLst>
              <a:ext uri="{FF2B5EF4-FFF2-40B4-BE49-F238E27FC236}">
                <a16:creationId xmlns:a16="http://schemas.microsoft.com/office/drawing/2014/main" id="{30A1BF36-4CED-4B78-9E13-26819EB615F0}"/>
              </a:ext>
            </a:extLst>
          </p:cNvPr>
          <p:cNvSpPr txBox="1">
            <a:spLocks/>
          </p:cNvSpPr>
          <p:nvPr/>
        </p:nvSpPr>
        <p:spPr>
          <a:xfrm>
            <a:off x="6388333" y="1227251"/>
            <a:ext cx="5102941" cy="1927658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Social</a:t>
            </a:r>
          </a:p>
          <a:p>
            <a:pPr lvl="1"/>
            <a:r>
              <a:rPr lang="en-US" dirty="0"/>
              <a:t>e Governance, e Education, wider reach </a:t>
            </a:r>
          </a:p>
          <a:p>
            <a:pPr lvl="1"/>
            <a:r>
              <a:rPr lang="en-US" dirty="0"/>
              <a:t>Push due to COVID</a:t>
            </a:r>
          </a:p>
          <a:p>
            <a:pPr lvl="1"/>
            <a:r>
              <a:rPr lang="en-US" dirty="0"/>
              <a:t>No geo-restrictions for teachers, IT workers, lawyers…</a:t>
            </a:r>
          </a:p>
          <a:p>
            <a:pPr lvl="1"/>
            <a:endParaRPr lang="en-US" dirty="0">
              <a:highlight>
                <a:srgbClr val="FFFF00"/>
              </a:highlight>
            </a:endParaRPr>
          </a:p>
          <a:p>
            <a:pPr lvl="1"/>
            <a:endParaRPr lang="en-US" dirty="0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7E05AB8F-47C7-4108-AE9D-7E441E64CE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0950" y="2823032"/>
            <a:ext cx="5223235" cy="3062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8">
            <a:extLst>
              <a:ext uri="{FF2B5EF4-FFF2-40B4-BE49-F238E27FC236}">
                <a16:creationId xmlns:a16="http://schemas.microsoft.com/office/drawing/2014/main" id="{60ED2541-02D6-44DD-9B6E-2E3917608919}"/>
              </a:ext>
            </a:extLst>
          </p:cNvPr>
          <p:cNvSpPr txBox="1">
            <a:spLocks/>
          </p:cNvSpPr>
          <p:nvPr/>
        </p:nvSpPr>
        <p:spPr>
          <a:xfrm>
            <a:off x="4170383" y="6177322"/>
            <a:ext cx="6461242" cy="264075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dirty="0"/>
              <a:t>Source: AI in healthcare – foreseemed.com</a:t>
            </a:r>
          </a:p>
        </p:txBody>
      </p:sp>
    </p:spTree>
    <p:extLst>
      <p:ext uri="{BB962C8B-B14F-4D97-AF65-F5344CB8AC3E}">
        <p14:creationId xmlns:p14="http://schemas.microsoft.com/office/powerpoint/2010/main" val="34778603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6928E-BC6A-42D8-B0E5-2B1960BB04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56279"/>
          </a:xfrm>
        </p:spPr>
        <p:txBody>
          <a:bodyPr>
            <a:normAutofit fontScale="90000"/>
          </a:bodyPr>
          <a:lstStyle/>
          <a:p>
            <a:r>
              <a:rPr lang="en-US" dirty="0"/>
              <a:t>Examples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A8E95D-23FE-4AE5-8123-22CB90BDE5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EA1ED-D61F-4D0F-AD1A-AD6564F8817D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FFA9F0A-9636-497C-808F-996F351881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410" y="1140955"/>
            <a:ext cx="10473179" cy="5168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79835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6928E-BC6A-42D8-B0E5-2B1960BB04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2244" y="3327662"/>
            <a:ext cx="8667946" cy="1172695"/>
          </a:xfrm>
        </p:spPr>
        <p:txBody>
          <a:bodyPr>
            <a:normAutofit fontScale="90000"/>
          </a:bodyPr>
          <a:lstStyle/>
          <a:p>
            <a:pPr algn="r"/>
            <a:r>
              <a:rPr lang="en-US" dirty="0"/>
              <a:t>What got you here,  won’t get you there!!</a:t>
            </a:r>
            <a:br>
              <a:rPr lang="en-US" dirty="0"/>
            </a:br>
            <a:br>
              <a:rPr lang="en-US" dirty="0"/>
            </a:br>
            <a:r>
              <a:rPr lang="en-US" dirty="0"/>
              <a:t>			-  </a:t>
            </a:r>
            <a:r>
              <a:rPr lang="en-US" b="1" dirty="0">
                <a:latin typeface="+mn-lt"/>
              </a:rPr>
              <a:t>Marshal Goldsmith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A8E95D-23FE-4AE5-8123-22CB90BDE5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EA1ED-D61F-4D0F-AD1A-AD6564F8817D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406448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Icertis">
      <a:dk1>
        <a:srgbClr val="404041"/>
      </a:dk1>
      <a:lt1>
        <a:srgbClr val="FFFFFF"/>
      </a:lt1>
      <a:dk2>
        <a:srgbClr val="404041"/>
      </a:dk2>
      <a:lt2>
        <a:srgbClr val="FFFFFF"/>
      </a:lt2>
      <a:accent1>
        <a:srgbClr val="00E4BC"/>
      </a:accent1>
      <a:accent2>
        <a:srgbClr val="404041"/>
      </a:accent2>
      <a:accent3>
        <a:srgbClr val="6432A5"/>
      </a:accent3>
      <a:accent4>
        <a:srgbClr val="7A7A7C"/>
      </a:accent4>
      <a:accent5>
        <a:srgbClr val="AAAAAC"/>
      </a:accent5>
      <a:accent6>
        <a:srgbClr val="D2D2D4"/>
      </a:accent6>
      <a:hlink>
        <a:srgbClr val="6432A5"/>
      </a:hlink>
      <a:folHlink>
        <a:srgbClr val="D2D2D4"/>
      </a:folHlink>
    </a:clrScheme>
    <a:fontScheme name="Icertis">
      <a:majorFont>
        <a:latin typeface="Work Sans SemiBold"/>
        <a:ea typeface=""/>
        <a:cs typeface=""/>
      </a:majorFont>
      <a:minorFont>
        <a:latin typeface="Work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esentation2" id="{9657BEA4-0D4F-4818-AB1E-7715EB70C728}" vid="{E48B8E8B-1130-421F-A86E-4D9B1D95B47C}"/>
    </a:ext>
  </a:extLst>
</a:theme>
</file>

<file path=ppt/theme/theme2.xml><?xml version="1.0" encoding="utf-8"?>
<a:theme xmlns:a="http://schemas.openxmlformats.org/drawingml/2006/main" name="1_Custom Design">
  <a:themeElements>
    <a:clrScheme name="Icertis">
      <a:dk1>
        <a:srgbClr val="404041"/>
      </a:dk1>
      <a:lt1>
        <a:srgbClr val="FFFFFF"/>
      </a:lt1>
      <a:dk2>
        <a:srgbClr val="404041"/>
      </a:dk2>
      <a:lt2>
        <a:srgbClr val="FFFFFF"/>
      </a:lt2>
      <a:accent1>
        <a:srgbClr val="00E4BC"/>
      </a:accent1>
      <a:accent2>
        <a:srgbClr val="404041"/>
      </a:accent2>
      <a:accent3>
        <a:srgbClr val="6432A5"/>
      </a:accent3>
      <a:accent4>
        <a:srgbClr val="7A7A7C"/>
      </a:accent4>
      <a:accent5>
        <a:srgbClr val="AAAAAC"/>
      </a:accent5>
      <a:accent6>
        <a:srgbClr val="D2D2D4"/>
      </a:accent6>
      <a:hlink>
        <a:srgbClr val="6432A5"/>
      </a:hlink>
      <a:folHlink>
        <a:srgbClr val="D2D2D4"/>
      </a:folHlink>
    </a:clrScheme>
    <a:fontScheme name="Icertis">
      <a:majorFont>
        <a:latin typeface="Work Sans SemiBold"/>
        <a:ea typeface=""/>
        <a:cs typeface=""/>
      </a:majorFont>
      <a:minorFont>
        <a:latin typeface="Work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esentation2" id="{9657BEA4-0D4F-4818-AB1E-7715EB70C728}" vid="{FC5E15BD-49E0-4196-A4A8-53E2E59D1AA7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13E6521F3396F47B121178340C98C51" ma:contentTypeVersion="11" ma:contentTypeDescription="Create a new document." ma:contentTypeScope="" ma:versionID="b23869b76fd5571d27df896a14beda40">
  <xsd:schema xmlns:xsd="http://www.w3.org/2001/XMLSchema" xmlns:xs="http://www.w3.org/2001/XMLSchema" xmlns:p="http://schemas.microsoft.com/office/2006/metadata/properties" xmlns:ns2="4f723350-754f-465d-a8ce-da3d7f8b8745" xmlns:ns3="c9701b83-24f0-451e-8898-77599912cdbf" targetNamespace="http://schemas.microsoft.com/office/2006/metadata/properties" ma:root="true" ma:fieldsID="ef40e726a708a61579cd1b52e07bcd85" ns2:_="" ns3:_="">
    <xsd:import namespace="4f723350-754f-465d-a8ce-da3d7f8b8745"/>
    <xsd:import namespace="c9701b83-24f0-451e-8898-77599912cdb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f723350-754f-465d-a8ce-da3d7f8b874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9701b83-24f0-451e-8898-77599912cdbf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279DF10D-95E2-4E60-B34C-7A067CBA204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5AADB48-60BD-43F4-80F2-30A730B46EA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f723350-754f-465d-a8ce-da3d7f8b8745"/>
    <ds:schemaRef ds:uri="c9701b83-24f0-451e-8898-77599912cdb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9EDF1C4-6B15-4B1C-90DA-F11552C77EC3}">
  <ds:schemaRefs>
    <ds:schemaRef ds:uri="4f723350-754f-465d-a8ce-da3d7f8b8745"/>
    <ds:schemaRef ds:uri="http://schemas.microsoft.com/office/2006/metadata/properties"/>
    <ds:schemaRef ds:uri="http://purl.org/dc/dcmitype/"/>
    <ds:schemaRef ds:uri="http://schemas.microsoft.com/office/2006/documentManagement/types"/>
    <ds:schemaRef ds:uri="http://www.w3.org/XML/1998/namespace"/>
    <ds:schemaRef ds:uri="http://schemas.microsoft.com/office/infopath/2007/PartnerControls"/>
    <ds:schemaRef ds:uri="http://purl.org/dc/terms/"/>
    <ds:schemaRef ds:uri="http://schemas.openxmlformats.org/package/2006/metadata/core-properties"/>
    <ds:schemaRef ds:uri="c9701b83-24f0-451e-8898-77599912cdbf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Icertis PowerPoint Template</Template>
  <TotalTime>480</TotalTime>
  <Words>380</Words>
  <Application>Microsoft Office PowerPoint</Application>
  <PresentationFormat>Widescreen</PresentationFormat>
  <Paragraphs>90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Calibri Light</vt:lpstr>
      <vt:lpstr>Work Sans</vt:lpstr>
      <vt:lpstr>Work Sans SemiBold</vt:lpstr>
      <vt:lpstr>Calibri</vt:lpstr>
      <vt:lpstr>Arial</vt:lpstr>
      <vt:lpstr>Custom Design</vt:lpstr>
      <vt:lpstr>1_Custom Design</vt:lpstr>
      <vt:lpstr>Office Theme</vt:lpstr>
      <vt:lpstr>Preparing for Career…</vt:lpstr>
      <vt:lpstr>What’s coming?</vt:lpstr>
      <vt:lpstr>Current State</vt:lpstr>
      <vt:lpstr>McKinsey Global Institute Report – Discussion Paper 2018</vt:lpstr>
      <vt:lpstr>Examples</vt:lpstr>
      <vt:lpstr>Changes</vt:lpstr>
      <vt:lpstr>Examples</vt:lpstr>
      <vt:lpstr>Examples</vt:lpstr>
      <vt:lpstr>What got you here,  won’t get you there!!     -  Marshal Goldsmith</vt:lpstr>
      <vt:lpstr>How to prepare?</vt:lpstr>
      <vt:lpstr>Well, you can’t prepare!!     specifically…</vt:lpstr>
      <vt:lpstr>Upwinds</vt:lpstr>
      <vt:lpstr>Ikigai</vt:lpstr>
      <vt:lpstr>Generic Gyan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Contents</dc:title>
  <dc:creator>Rohan Soman</dc:creator>
  <cp:lastModifiedBy>Yogesh Kulkarni</cp:lastModifiedBy>
  <cp:revision>170</cp:revision>
  <dcterms:created xsi:type="dcterms:W3CDTF">2021-02-12T14:04:42Z</dcterms:created>
  <dcterms:modified xsi:type="dcterms:W3CDTF">2021-08-30T04:12:30Z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2020-09-11T00:00:00Z</vt:filetime>
  </property>
  <property fmtid="{D5CDD505-2E9C-101B-9397-08002B2CF9AE}" pid="3" name="Creator">
    <vt:lpwstr>Adobe Illustrator 24.3 (Macintosh)</vt:lpwstr>
  </property>
  <property fmtid="{D5CDD505-2E9C-101B-9397-08002B2CF9AE}" pid="4" name="LastSaved">
    <vt:filetime>2020-09-11T00:00:00Z</vt:filetime>
  </property>
  <property fmtid="{D5CDD505-2E9C-101B-9397-08002B2CF9AE}" pid="5" name="ContentTypeId">
    <vt:lpwstr>0x010100713E6521F3396F47B121178340C98C51</vt:lpwstr>
  </property>
  <property fmtid="{D5CDD505-2E9C-101B-9397-08002B2CF9AE}" pid="6" name="Order">
    <vt:r8>364300</vt:r8>
  </property>
  <property fmtid="{D5CDD505-2E9C-101B-9397-08002B2CF9AE}" pid="7" name="xd_Signature">
    <vt:bool>false</vt:bool>
  </property>
  <property fmtid="{D5CDD505-2E9C-101B-9397-08002B2CF9AE}" pid="8" name="xd_ProgID">
    <vt:lpwstr/>
  </property>
  <property fmtid="{D5CDD505-2E9C-101B-9397-08002B2CF9AE}" pid="9" name="ComplianceAssetId">
    <vt:lpwstr/>
  </property>
  <property fmtid="{D5CDD505-2E9C-101B-9397-08002B2CF9AE}" pid="10" name="TemplateUrl">
    <vt:lpwstr/>
  </property>
</Properties>
</file>